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3" r:id="rId6"/>
  </p:sldMasterIdLst>
  <p:notesMasterIdLst>
    <p:notesMasterId r:id="rId62"/>
  </p:notesMasterIdLst>
  <p:handoutMasterIdLst>
    <p:handoutMasterId r:id="rId63"/>
  </p:handoutMasterIdLst>
  <p:sldIdLst>
    <p:sldId id="256" r:id="rId7"/>
    <p:sldId id="413" r:id="rId8"/>
    <p:sldId id="377" r:id="rId9"/>
    <p:sldId id="317" r:id="rId10"/>
    <p:sldId id="320" r:id="rId11"/>
    <p:sldId id="319" r:id="rId12"/>
    <p:sldId id="280" r:id="rId13"/>
    <p:sldId id="414" r:id="rId14"/>
    <p:sldId id="424" r:id="rId15"/>
    <p:sldId id="329" r:id="rId16"/>
    <p:sldId id="336" r:id="rId17"/>
    <p:sldId id="321" r:id="rId18"/>
    <p:sldId id="323" r:id="rId19"/>
    <p:sldId id="324" r:id="rId20"/>
    <p:sldId id="380" r:id="rId21"/>
    <p:sldId id="372" r:id="rId22"/>
    <p:sldId id="325" r:id="rId23"/>
    <p:sldId id="376" r:id="rId24"/>
    <p:sldId id="422" r:id="rId25"/>
    <p:sldId id="409" r:id="rId26"/>
    <p:sldId id="326" r:id="rId27"/>
    <p:sldId id="350" r:id="rId28"/>
    <p:sldId id="421" r:id="rId29"/>
    <p:sldId id="420" r:id="rId30"/>
    <p:sldId id="351" r:id="rId31"/>
    <p:sldId id="416" r:id="rId32"/>
    <p:sldId id="417" r:id="rId33"/>
    <p:sldId id="418" r:id="rId34"/>
    <p:sldId id="419" r:id="rId35"/>
    <p:sldId id="363" r:id="rId36"/>
    <p:sldId id="423" r:id="rId37"/>
    <p:sldId id="358" r:id="rId38"/>
    <p:sldId id="333" r:id="rId39"/>
    <p:sldId id="412" r:id="rId40"/>
    <p:sldId id="355" r:id="rId41"/>
    <p:sldId id="356" r:id="rId42"/>
    <p:sldId id="335" r:id="rId43"/>
    <p:sldId id="354" r:id="rId44"/>
    <p:sldId id="425" r:id="rId45"/>
    <p:sldId id="360" r:id="rId46"/>
    <p:sldId id="403" r:id="rId47"/>
    <p:sldId id="332" r:id="rId48"/>
    <p:sldId id="341" r:id="rId49"/>
    <p:sldId id="410" r:id="rId50"/>
    <p:sldId id="428" r:id="rId51"/>
    <p:sldId id="346" r:id="rId52"/>
    <p:sldId id="339" r:id="rId53"/>
    <p:sldId id="340" r:id="rId54"/>
    <p:sldId id="364" r:id="rId55"/>
    <p:sldId id="337" r:id="rId56"/>
    <p:sldId id="365" r:id="rId57"/>
    <p:sldId id="366" r:id="rId58"/>
    <p:sldId id="367" r:id="rId59"/>
    <p:sldId id="411" r:id="rId60"/>
    <p:sldId id="347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5FC"/>
    <a:srgbClr val="C6A533"/>
    <a:srgbClr val="88B800"/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9147" autoAdjust="0"/>
  </p:normalViewPr>
  <p:slideViewPr>
    <p:cSldViewPr snapToGrid="0" snapToObjects="1">
      <p:cViewPr varScale="1">
        <p:scale>
          <a:sx n="104" d="100"/>
          <a:sy n="104" d="100"/>
        </p:scale>
        <p:origin x="-84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4296"/>
    </p:cViewPr>
  </p:sorterViewPr>
  <p:notesViewPr>
    <p:cSldViewPr snapToGrid="0" snapToObjects="1">
      <p:cViewPr varScale="1">
        <p:scale>
          <a:sx n="118" d="100"/>
          <a:sy n="118" d="100"/>
        </p:scale>
        <p:origin x="-50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thuenefeldt\Documents\Hog%20Island\Working%20Copy%20of%20Final%20Income%20statement%20FY%2013%20FY14%20FY15FY16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thuenefeldt\Documents\PPVC\Copy%20of%20PPVC%20Summary%20-Fiscal%20Year-Updated-2016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C:\Users\thuenefeldt\Documents\2016%20SAC%20Meeting\Contribution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thuenefeldt\Documents\2016%20SAC%20Meeting\MD_Donations_All_Years%20(Autosaved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accent1"/>
                </a:solidFill>
              </a:rPr>
              <a:t>Seabird</a:t>
            </a:r>
            <a:r>
              <a:rPr lang="en-US" sz="2400" baseline="0" dirty="0">
                <a:solidFill>
                  <a:schemeClr val="accent1"/>
                </a:solidFill>
              </a:rPr>
              <a:t> Restoration Program </a:t>
            </a:r>
            <a:r>
              <a:rPr lang="en-US" sz="2400" baseline="0" dirty="0" smtClean="0">
                <a:solidFill>
                  <a:schemeClr val="accent1"/>
                </a:solidFill>
              </a:rPr>
              <a:t>- Tern </a:t>
            </a:r>
            <a:r>
              <a:rPr lang="en-US" sz="2400" baseline="0" dirty="0">
                <a:solidFill>
                  <a:schemeClr val="accent1"/>
                </a:solidFill>
              </a:rPr>
              <a:t>Pairs</a:t>
            </a:r>
            <a:endParaRPr lang="en-US" sz="2400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'[Project_tern_numbers_2015- prelim.xls]Historical Tern Totals'!$B$1</c:f>
              <c:strCache>
                <c:ptCount val="1"/>
                <c:pt idx="0">
                  <c:v>ARTE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'[Project_tern_numbers_2015- prelim.xls]Historical Tern Totals'!$A$2:$A$32</c:f>
              <c:numCache>
                <c:formatCode>General</c:formatCode>
                <c:ptCount val="31"/>
                <c:pt idx="0">
                  <c:v>1984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'[Project_tern_numbers_2015- prelim.xls]Historical Tern Totals'!$B$2:$B$32</c:f>
              <c:numCache>
                <c:formatCode>General</c:formatCode>
                <c:ptCount val="31"/>
                <c:pt idx="0">
                  <c:v>666</c:v>
                </c:pt>
                <c:pt idx="1">
                  <c:v>877</c:v>
                </c:pt>
                <c:pt idx="2">
                  <c:v>1031</c:v>
                </c:pt>
                <c:pt idx="3">
                  <c:v>1218</c:v>
                </c:pt>
                <c:pt idx="4">
                  <c:v>1449</c:v>
                </c:pt>
                <c:pt idx="5">
                  <c:v>1507</c:v>
                </c:pt>
                <c:pt idx="6">
                  <c:v>1429</c:v>
                </c:pt>
                <c:pt idx="7">
                  <c:v>1595</c:v>
                </c:pt>
                <c:pt idx="8">
                  <c:v>1582</c:v>
                </c:pt>
                <c:pt idx="9">
                  <c:v>1575</c:v>
                </c:pt>
                <c:pt idx="10">
                  <c:v>1907</c:v>
                </c:pt>
                <c:pt idx="11">
                  <c:v>1807</c:v>
                </c:pt>
                <c:pt idx="12">
                  <c:v>2027</c:v>
                </c:pt>
                <c:pt idx="13">
                  <c:v>2153</c:v>
                </c:pt>
                <c:pt idx="14">
                  <c:v>2014</c:v>
                </c:pt>
                <c:pt idx="15">
                  <c:v>1976</c:v>
                </c:pt>
                <c:pt idx="16">
                  <c:v>2134</c:v>
                </c:pt>
                <c:pt idx="17">
                  <c:v>2169</c:v>
                </c:pt>
                <c:pt idx="18">
                  <c:v>2094</c:v>
                </c:pt>
                <c:pt idx="19">
                  <c:v>2112</c:v>
                </c:pt>
                <c:pt idx="20">
                  <c:v>2127</c:v>
                </c:pt>
                <c:pt idx="21">
                  <c:v>2756</c:v>
                </c:pt>
                <c:pt idx="22">
                  <c:v>2702</c:v>
                </c:pt>
                <c:pt idx="23">
                  <c:v>2387</c:v>
                </c:pt>
                <c:pt idx="24">
                  <c:v>2010</c:v>
                </c:pt>
                <c:pt idx="25">
                  <c:v>2148</c:v>
                </c:pt>
                <c:pt idx="26">
                  <c:v>1727</c:v>
                </c:pt>
                <c:pt idx="27">
                  <c:v>1629</c:v>
                </c:pt>
                <c:pt idx="28">
                  <c:v>1493</c:v>
                </c:pt>
                <c:pt idx="29">
                  <c:v>1696</c:v>
                </c:pt>
                <c:pt idx="30">
                  <c:v>1656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78B-4546-8A27-21085D6D95B3}"/>
            </c:ext>
          </c:extLst>
        </c:ser>
        <c:ser>
          <c:idx val="1"/>
          <c:order val="1"/>
          <c:tx>
            <c:strRef>
              <c:f>'[Project_tern_numbers_2015- prelim.xls]Historical Tern Totals'!$C$1</c:f>
              <c:strCache>
                <c:ptCount val="1"/>
                <c:pt idx="0">
                  <c:v>COTE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'[Project_tern_numbers_2015- prelim.xls]Historical Tern Totals'!$A$2:$A$32</c:f>
              <c:numCache>
                <c:formatCode>General</c:formatCode>
                <c:ptCount val="31"/>
                <c:pt idx="0">
                  <c:v>1984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'[Project_tern_numbers_2015- prelim.xls]Historical Tern Totals'!$C$2:$C$32</c:f>
              <c:numCache>
                <c:formatCode>General</c:formatCode>
                <c:ptCount val="31"/>
                <c:pt idx="0">
                  <c:v>406</c:v>
                </c:pt>
                <c:pt idx="1">
                  <c:v>293</c:v>
                </c:pt>
                <c:pt idx="2">
                  <c:v>708</c:v>
                </c:pt>
                <c:pt idx="3">
                  <c:v>1059</c:v>
                </c:pt>
                <c:pt idx="4">
                  <c:v>1387</c:v>
                </c:pt>
                <c:pt idx="5">
                  <c:v>1743</c:v>
                </c:pt>
                <c:pt idx="6">
                  <c:v>1965</c:v>
                </c:pt>
                <c:pt idx="7">
                  <c:v>2247</c:v>
                </c:pt>
                <c:pt idx="8">
                  <c:v>2589</c:v>
                </c:pt>
                <c:pt idx="9">
                  <c:v>3019</c:v>
                </c:pt>
                <c:pt idx="10">
                  <c:v>3741</c:v>
                </c:pt>
                <c:pt idx="11">
                  <c:v>4448</c:v>
                </c:pt>
                <c:pt idx="12">
                  <c:v>4557</c:v>
                </c:pt>
                <c:pt idx="13">
                  <c:v>4510</c:v>
                </c:pt>
                <c:pt idx="14">
                  <c:v>5016</c:v>
                </c:pt>
                <c:pt idx="15">
                  <c:v>4933</c:v>
                </c:pt>
                <c:pt idx="16">
                  <c:v>4556</c:v>
                </c:pt>
                <c:pt idx="17">
                  <c:v>3640</c:v>
                </c:pt>
                <c:pt idx="18">
                  <c:v>3529</c:v>
                </c:pt>
                <c:pt idx="19">
                  <c:v>4156</c:v>
                </c:pt>
                <c:pt idx="20">
                  <c:v>5297</c:v>
                </c:pt>
                <c:pt idx="21">
                  <c:v>5496</c:v>
                </c:pt>
                <c:pt idx="22">
                  <c:v>5482</c:v>
                </c:pt>
                <c:pt idx="23">
                  <c:v>5866</c:v>
                </c:pt>
                <c:pt idx="24">
                  <c:v>6207</c:v>
                </c:pt>
                <c:pt idx="25">
                  <c:v>6289</c:v>
                </c:pt>
                <c:pt idx="26">
                  <c:v>6533</c:v>
                </c:pt>
                <c:pt idx="27">
                  <c:v>6515</c:v>
                </c:pt>
                <c:pt idx="28">
                  <c:v>6489</c:v>
                </c:pt>
                <c:pt idx="29">
                  <c:v>7146</c:v>
                </c:pt>
                <c:pt idx="30">
                  <c:v>6415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78B-4546-8A27-21085D6D9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18944"/>
        <c:axId val="44425600"/>
      </c:lineChart>
      <c:lineChart>
        <c:grouping val="standard"/>
        <c:varyColors val="0"/>
        <c:ser>
          <c:idx val="2"/>
          <c:order val="2"/>
          <c:tx>
            <c:strRef>
              <c:f>'[Project_tern_numbers_2015- prelim.xls]Historical Tern Totals'!$D$1</c:f>
              <c:strCache>
                <c:ptCount val="1"/>
                <c:pt idx="0">
                  <c:v>ROST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'[Project_tern_numbers_2015- prelim.xls]Historical Tern Totals'!$A$2:$A$32</c:f>
              <c:numCache>
                <c:formatCode>General</c:formatCode>
                <c:ptCount val="31"/>
                <c:pt idx="0">
                  <c:v>1984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</c:numCache>
            </c:numRef>
          </c:cat>
          <c:val>
            <c:numRef>
              <c:f>'[Project_tern_numbers_2015- prelim.xls]Historical Tern Totals'!$D$2:$D$32</c:f>
              <c:numCache>
                <c:formatCode>General</c:formatCode>
                <c:ptCount val="31"/>
                <c:pt idx="0">
                  <c:v>31</c:v>
                </c:pt>
                <c:pt idx="1">
                  <c:v>3</c:v>
                </c:pt>
                <c:pt idx="2">
                  <c:v>13</c:v>
                </c:pt>
                <c:pt idx="3">
                  <c:v>19</c:v>
                </c:pt>
                <c:pt idx="4">
                  <c:v>56</c:v>
                </c:pt>
                <c:pt idx="5">
                  <c:v>73</c:v>
                </c:pt>
                <c:pt idx="6">
                  <c:v>60</c:v>
                </c:pt>
                <c:pt idx="7">
                  <c:v>75</c:v>
                </c:pt>
                <c:pt idx="8">
                  <c:v>81</c:v>
                </c:pt>
                <c:pt idx="9">
                  <c:v>88</c:v>
                </c:pt>
                <c:pt idx="10">
                  <c:v>136</c:v>
                </c:pt>
                <c:pt idx="11">
                  <c:v>207</c:v>
                </c:pt>
                <c:pt idx="12">
                  <c:v>238</c:v>
                </c:pt>
                <c:pt idx="13">
                  <c:v>260</c:v>
                </c:pt>
                <c:pt idx="14">
                  <c:v>270</c:v>
                </c:pt>
                <c:pt idx="15">
                  <c:v>273</c:v>
                </c:pt>
                <c:pt idx="16">
                  <c:v>258</c:v>
                </c:pt>
                <c:pt idx="17">
                  <c:v>205</c:v>
                </c:pt>
                <c:pt idx="18">
                  <c:v>143</c:v>
                </c:pt>
                <c:pt idx="19">
                  <c:v>186</c:v>
                </c:pt>
                <c:pt idx="20">
                  <c:v>219</c:v>
                </c:pt>
                <c:pt idx="21">
                  <c:v>220</c:v>
                </c:pt>
                <c:pt idx="22">
                  <c:v>199</c:v>
                </c:pt>
                <c:pt idx="23">
                  <c:v>180</c:v>
                </c:pt>
                <c:pt idx="24">
                  <c:v>167</c:v>
                </c:pt>
                <c:pt idx="25">
                  <c:v>151</c:v>
                </c:pt>
                <c:pt idx="26">
                  <c:v>134</c:v>
                </c:pt>
                <c:pt idx="27">
                  <c:v>183</c:v>
                </c:pt>
                <c:pt idx="28">
                  <c:v>180</c:v>
                </c:pt>
                <c:pt idx="29">
                  <c:v>200</c:v>
                </c:pt>
                <c:pt idx="30">
                  <c:v>182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78B-4546-8A27-21085D6D9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428672"/>
        <c:axId val="44427136"/>
      </c:lineChart>
      <c:catAx>
        <c:axId val="444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25600"/>
        <c:crosses val="autoZero"/>
        <c:auto val="1"/>
        <c:lblAlgn val="ctr"/>
        <c:lblOffset val="100"/>
        <c:noMultiLvlLbl val="0"/>
      </c:catAx>
      <c:valAx>
        <c:axId val="4442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18944"/>
        <c:crosses val="autoZero"/>
        <c:crossBetween val="between"/>
      </c:valAx>
      <c:valAx>
        <c:axId val="444271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28672"/>
        <c:crosses val="max"/>
        <c:crossBetween val="between"/>
      </c:valAx>
      <c:catAx>
        <c:axId val="44428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4271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accent1"/>
                </a:solidFill>
              </a:rPr>
              <a:t>Puffin Pairs</a:t>
            </a:r>
            <a:r>
              <a:rPr lang="en-US" sz="2400" baseline="0" dirty="0">
                <a:solidFill>
                  <a:schemeClr val="accent1"/>
                </a:solidFill>
              </a:rPr>
              <a:t> on Restoration Islands</a:t>
            </a:r>
            <a:endParaRPr lang="en-US" sz="2400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1"/>
          <c:order val="0"/>
          <c:tx>
            <c:strRef>
              <c:f>'[Copy of ATPU_2016 numbers at EER and SINWR.xlsx]EEG SINWR Total'!$B$2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'[Copy of ATPU_2016 numbers at EER and SINWR.xlsx]EEG SINWR Total'!$A$3:$A$38</c:f>
              <c:numCache>
                <c:formatCode>General</c:formatCode>
                <c:ptCount val="36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</c:numCache>
            </c:numRef>
          </c:cat>
          <c:val>
            <c:numRef>
              <c:f>'[Copy of ATPU_2016 numbers at EER and SINWR.xlsx]EEG SINWR Total'!$B$3:$B$38</c:f>
              <c:numCache>
                <c:formatCode>General</c:formatCode>
                <c:ptCount val="36"/>
                <c:pt idx="0">
                  <c:v>4</c:v>
                </c:pt>
                <c:pt idx="1">
                  <c:v>14</c:v>
                </c:pt>
                <c:pt idx="2">
                  <c:v>11</c:v>
                </c:pt>
                <c:pt idx="3">
                  <c:v>14</c:v>
                </c:pt>
                <c:pt idx="4">
                  <c:v>19</c:v>
                </c:pt>
                <c:pt idx="5">
                  <c:v>18</c:v>
                </c:pt>
                <c:pt idx="6">
                  <c:v>18</c:v>
                </c:pt>
                <c:pt idx="7">
                  <c:v>16</c:v>
                </c:pt>
                <c:pt idx="8">
                  <c:v>15</c:v>
                </c:pt>
                <c:pt idx="9">
                  <c:v>15</c:v>
                </c:pt>
                <c:pt idx="10">
                  <c:v>16</c:v>
                </c:pt>
                <c:pt idx="11">
                  <c:v>23</c:v>
                </c:pt>
                <c:pt idx="12">
                  <c:v>29</c:v>
                </c:pt>
                <c:pt idx="13">
                  <c:v>34</c:v>
                </c:pt>
                <c:pt idx="14">
                  <c:v>41</c:v>
                </c:pt>
                <c:pt idx="15">
                  <c:v>59</c:v>
                </c:pt>
                <c:pt idx="16">
                  <c:v>77</c:v>
                </c:pt>
                <c:pt idx="17">
                  <c:v>100</c:v>
                </c:pt>
                <c:pt idx="18">
                  <c:v>148</c:v>
                </c:pt>
                <c:pt idx="19">
                  <c:v>161</c:v>
                </c:pt>
                <c:pt idx="20">
                  <c:v>182</c:v>
                </c:pt>
                <c:pt idx="21">
                  <c:v>241</c:v>
                </c:pt>
                <c:pt idx="22">
                  <c:v>290</c:v>
                </c:pt>
                <c:pt idx="23">
                  <c:v>359</c:v>
                </c:pt>
                <c:pt idx="24">
                  <c:v>361</c:v>
                </c:pt>
                <c:pt idx="25">
                  <c:v>418</c:v>
                </c:pt>
                <c:pt idx="26">
                  <c:v>412</c:v>
                </c:pt>
                <c:pt idx="27">
                  <c:v>476</c:v>
                </c:pt>
                <c:pt idx="28">
                  <c:v>532</c:v>
                </c:pt>
                <c:pt idx="29">
                  <c:v>623</c:v>
                </c:pt>
                <c:pt idx="30">
                  <c:v>691</c:v>
                </c:pt>
                <c:pt idx="31">
                  <c:v>607</c:v>
                </c:pt>
                <c:pt idx="32">
                  <c:v>536</c:v>
                </c:pt>
                <c:pt idx="33">
                  <c:v>640</c:v>
                </c:pt>
                <c:pt idx="34">
                  <c:v>596</c:v>
                </c:pt>
                <c:pt idx="35">
                  <c:v>660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C0-407B-968C-94D3160D7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085056"/>
        <c:axId val="45086592"/>
        <c:extLst xmlns:c16r2="http://schemas.microsoft.com/office/drawing/2015/06/chart">
          <c:ext xmlns:c15="http://schemas.microsoft.com/office/drawing/2012/chart" uri="{02D57815-91ED-43cb-92C2-25804820EDAC}">
            <c15:filteredArea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'[Copy of ATPU_2016 numbers at EER and SINWR.xlsx]EEG SINWR Total'!$A$2</c15:sqref>
                        </c15:formulaRef>
                      </c:ext>
                    </c:extLst>
                    <c:strCache>
                      <c:ptCount val="1"/>
                      <c:pt idx="0">
                        <c:v>Date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'[Copy of ATPU_2016 numbers at EER and SINWR.xlsx]EEG SINWR Total'!$A$3:$A$38</c15:sqref>
                        </c15:formulaRef>
                      </c:ext>
                    </c:extLst>
                    <c:numCache>
                      <c:formatCode>General</c:formatCode>
                      <c:ptCount val="36"/>
                      <c:pt idx="0">
                        <c:v>1981</c:v>
                      </c:pt>
                      <c:pt idx="1">
                        <c:v>1982</c:v>
                      </c:pt>
                      <c:pt idx="2">
                        <c:v>1983</c:v>
                      </c:pt>
                      <c:pt idx="3">
                        <c:v>1984</c:v>
                      </c:pt>
                      <c:pt idx="4">
                        <c:v>1985</c:v>
                      </c:pt>
                      <c:pt idx="5">
                        <c:v>1986</c:v>
                      </c:pt>
                      <c:pt idx="6">
                        <c:v>1987</c:v>
                      </c:pt>
                      <c:pt idx="7">
                        <c:v>1988</c:v>
                      </c:pt>
                      <c:pt idx="8">
                        <c:v>1989</c:v>
                      </c:pt>
                      <c:pt idx="9">
                        <c:v>1990</c:v>
                      </c:pt>
                      <c:pt idx="10">
                        <c:v>1991</c:v>
                      </c:pt>
                      <c:pt idx="11">
                        <c:v>1992</c:v>
                      </c:pt>
                      <c:pt idx="12">
                        <c:v>1993</c:v>
                      </c:pt>
                      <c:pt idx="13">
                        <c:v>1994</c:v>
                      </c:pt>
                      <c:pt idx="14">
                        <c:v>1995</c:v>
                      </c:pt>
                      <c:pt idx="15">
                        <c:v>1996</c:v>
                      </c:pt>
                      <c:pt idx="16">
                        <c:v>1997</c:v>
                      </c:pt>
                      <c:pt idx="17">
                        <c:v>1998</c:v>
                      </c:pt>
                      <c:pt idx="18">
                        <c:v>1999</c:v>
                      </c:pt>
                      <c:pt idx="19">
                        <c:v>2000</c:v>
                      </c:pt>
                      <c:pt idx="20">
                        <c:v>2001</c:v>
                      </c:pt>
                      <c:pt idx="21">
                        <c:v>2002</c:v>
                      </c:pt>
                      <c:pt idx="22">
                        <c:v>2003</c:v>
                      </c:pt>
                      <c:pt idx="23">
                        <c:v>2004</c:v>
                      </c:pt>
                      <c:pt idx="24">
                        <c:v>2005</c:v>
                      </c:pt>
                      <c:pt idx="25">
                        <c:v>2006</c:v>
                      </c:pt>
                      <c:pt idx="26">
                        <c:v>2007</c:v>
                      </c:pt>
                      <c:pt idx="27">
                        <c:v>2008</c:v>
                      </c:pt>
                      <c:pt idx="28">
                        <c:v>2009</c:v>
                      </c:pt>
                      <c:pt idx="29">
                        <c:v>2010</c:v>
                      </c:pt>
                      <c:pt idx="30">
                        <c:v>2011</c:v>
                      </c:pt>
                      <c:pt idx="31">
                        <c:v>2012</c:v>
                      </c:pt>
                      <c:pt idx="32">
                        <c:v>2013</c:v>
                      </c:pt>
                      <c:pt idx="33">
                        <c:v>2014</c:v>
                      </c:pt>
                      <c:pt idx="34">
                        <c:v>2015</c:v>
                      </c:pt>
                      <c:pt idx="35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'[Copy of ATPU_2016 numbers at EER and SINWR.xlsx]EEG SINWR Total'!$A$3:$A$38</c15:sqref>
                        </c15:formulaRef>
                      </c:ext>
                    </c:extLst>
                    <c:numCache>
                      <c:formatCode>General</c:formatCode>
                      <c:ptCount val="36"/>
                      <c:pt idx="0">
                        <c:v>1981</c:v>
                      </c:pt>
                      <c:pt idx="1">
                        <c:v>1982</c:v>
                      </c:pt>
                      <c:pt idx="2">
                        <c:v>1983</c:v>
                      </c:pt>
                      <c:pt idx="3">
                        <c:v>1984</c:v>
                      </c:pt>
                      <c:pt idx="4">
                        <c:v>1985</c:v>
                      </c:pt>
                      <c:pt idx="5">
                        <c:v>1986</c:v>
                      </c:pt>
                      <c:pt idx="6">
                        <c:v>1987</c:v>
                      </c:pt>
                      <c:pt idx="7">
                        <c:v>1988</c:v>
                      </c:pt>
                      <c:pt idx="8">
                        <c:v>1989</c:v>
                      </c:pt>
                      <c:pt idx="9">
                        <c:v>1990</c:v>
                      </c:pt>
                      <c:pt idx="10">
                        <c:v>1991</c:v>
                      </c:pt>
                      <c:pt idx="11">
                        <c:v>1992</c:v>
                      </c:pt>
                      <c:pt idx="12">
                        <c:v>1993</c:v>
                      </c:pt>
                      <c:pt idx="13">
                        <c:v>1994</c:v>
                      </c:pt>
                      <c:pt idx="14">
                        <c:v>1995</c:v>
                      </c:pt>
                      <c:pt idx="15">
                        <c:v>1996</c:v>
                      </c:pt>
                      <c:pt idx="16">
                        <c:v>1997</c:v>
                      </c:pt>
                      <c:pt idx="17">
                        <c:v>1998</c:v>
                      </c:pt>
                      <c:pt idx="18">
                        <c:v>1999</c:v>
                      </c:pt>
                      <c:pt idx="19">
                        <c:v>2000</c:v>
                      </c:pt>
                      <c:pt idx="20">
                        <c:v>2001</c:v>
                      </c:pt>
                      <c:pt idx="21">
                        <c:v>2002</c:v>
                      </c:pt>
                      <c:pt idx="22">
                        <c:v>2003</c:v>
                      </c:pt>
                      <c:pt idx="23">
                        <c:v>2004</c:v>
                      </c:pt>
                      <c:pt idx="24">
                        <c:v>2005</c:v>
                      </c:pt>
                      <c:pt idx="25">
                        <c:v>2006</c:v>
                      </c:pt>
                      <c:pt idx="26">
                        <c:v>2007</c:v>
                      </c:pt>
                      <c:pt idx="27">
                        <c:v>2008</c:v>
                      </c:pt>
                      <c:pt idx="28">
                        <c:v>2009</c:v>
                      </c:pt>
                      <c:pt idx="29">
                        <c:v>2010</c:v>
                      </c:pt>
                      <c:pt idx="30">
                        <c:v>2011</c:v>
                      </c:pt>
                      <c:pt idx="31">
                        <c:v>2012</c:v>
                      </c:pt>
                      <c:pt idx="32">
                        <c:v>2013</c:v>
                      </c:pt>
                      <c:pt idx="33">
                        <c:v>2014</c:v>
                      </c:pt>
                      <c:pt idx="34">
                        <c:v>2015</c:v>
                      </c:pt>
                      <c:pt idx="35">
                        <c:v>2016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33C0-407B-968C-94D3160D7721}"/>
                  </c:ext>
                </c:extLst>
              </c15:ser>
            </c15:filteredAreaSeries>
          </c:ext>
        </c:extLst>
      </c:areaChart>
      <c:barChart>
        <c:barDir val="col"/>
        <c:grouping val="clustered"/>
        <c:varyColors val="0"/>
        <c:ser>
          <c:idx val="2"/>
          <c:order val="1"/>
          <c:tx>
            <c:strRef>
              <c:f>'[Copy of ATPU_2016 numbers at EER and SINWR.xlsx]EEG SINWR Total'!$C$2</c:f>
              <c:strCache>
                <c:ptCount val="1"/>
                <c:pt idx="0">
                  <c:v>EER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'[Copy of ATPU_2016 numbers at EER and SINWR.xlsx]EEG SINWR Total'!$C$3:$C$38</c:f>
              <c:numCache>
                <c:formatCode>General</c:formatCode>
                <c:ptCount val="36"/>
                <c:pt idx="0">
                  <c:v>4</c:v>
                </c:pt>
                <c:pt idx="1">
                  <c:v>14</c:v>
                </c:pt>
                <c:pt idx="2">
                  <c:v>11</c:v>
                </c:pt>
                <c:pt idx="3">
                  <c:v>14</c:v>
                </c:pt>
                <c:pt idx="4">
                  <c:v>19</c:v>
                </c:pt>
                <c:pt idx="5">
                  <c:v>18</c:v>
                </c:pt>
                <c:pt idx="6">
                  <c:v>18</c:v>
                </c:pt>
                <c:pt idx="7">
                  <c:v>16</c:v>
                </c:pt>
                <c:pt idx="8">
                  <c:v>15</c:v>
                </c:pt>
                <c:pt idx="9">
                  <c:v>15</c:v>
                </c:pt>
                <c:pt idx="10">
                  <c:v>16</c:v>
                </c:pt>
                <c:pt idx="11">
                  <c:v>16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19</c:v>
                </c:pt>
                <c:pt idx="17">
                  <c:v>22</c:v>
                </c:pt>
                <c:pt idx="18">
                  <c:v>33</c:v>
                </c:pt>
                <c:pt idx="19">
                  <c:v>35</c:v>
                </c:pt>
                <c:pt idx="20">
                  <c:v>37</c:v>
                </c:pt>
                <c:pt idx="21">
                  <c:v>52</c:v>
                </c:pt>
                <c:pt idx="22">
                  <c:v>59</c:v>
                </c:pt>
                <c:pt idx="23">
                  <c:v>70</c:v>
                </c:pt>
                <c:pt idx="24">
                  <c:v>71</c:v>
                </c:pt>
                <c:pt idx="25">
                  <c:v>82</c:v>
                </c:pt>
                <c:pt idx="26">
                  <c:v>90</c:v>
                </c:pt>
                <c:pt idx="27">
                  <c:v>101</c:v>
                </c:pt>
                <c:pt idx="28">
                  <c:v>107</c:v>
                </c:pt>
                <c:pt idx="29">
                  <c:v>123</c:v>
                </c:pt>
                <c:pt idx="30">
                  <c:v>123</c:v>
                </c:pt>
                <c:pt idx="31">
                  <c:v>103</c:v>
                </c:pt>
                <c:pt idx="32">
                  <c:v>111</c:v>
                </c:pt>
                <c:pt idx="33">
                  <c:v>148</c:v>
                </c:pt>
                <c:pt idx="34">
                  <c:v>150</c:v>
                </c:pt>
                <c:pt idx="35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C0-407B-968C-94D3160D7721}"/>
            </c:ext>
          </c:extLst>
        </c:ser>
        <c:ser>
          <c:idx val="3"/>
          <c:order val="2"/>
          <c:tx>
            <c:strRef>
              <c:f>'[Copy of ATPU_2016 numbers at EER and SINWR.xlsx]EEG SINWR Total'!$D$2</c:f>
              <c:strCache>
                <c:ptCount val="1"/>
                <c:pt idx="0">
                  <c:v>SINWR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'[Copy of ATPU_2016 numbers at EER and SINWR.xlsx]EEG SINWR Total'!$D$3:$D$38</c:f>
              <c:numCache>
                <c:formatCode>General</c:formatCode>
                <c:ptCount val="36"/>
                <c:pt idx="11">
                  <c:v>7</c:v>
                </c:pt>
                <c:pt idx="12">
                  <c:v>15</c:v>
                </c:pt>
                <c:pt idx="13">
                  <c:v>19</c:v>
                </c:pt>
                <c:pt idx="14">
                  <c:v>25</c:v>
                </c:pt>
                <c:pt idx="15">
                  <c:v>42</c:v>
                </c:pt>
                <c:pt idx="16">
                  <c:v>58</c:v>
                </c:pt>
                <c:pt idx="17">
                  <c:v>78</c:v>
                </c:pt>
                <c:pt idx="18">
                  <c:v>115</c:v>
                </c:pt>
                <c:pt idx="19">
                  <c:v>126</c:v>
                </c:pt>
                <c:pt idx="20">
                  <c:v>145</c:v>
                </c:pt>
                <c:pt idx="21">
                  <c:v>189</c:v>
                </c:pt>
                <c:pt idx="22">
                  <c:v>231</c:v>
                </c:pt>
                <c:pt idx="23">
                  <c:v>289</c:v>
                </c:pt>
                <c:pt idx="24">
                  <c:v>290</c:v>
                </c:pt>
                <c:pt idx="25">
                  <c:v>336</c:v>
                </c:pt>
                <c:pt idx="26">
                  <c:v>322</c:v>
                </c:pt>
                <c:pt idx="27">
                  <c:v>375</c:v>
                </c:pt>
                <c:pt idx="28">
                  <c:v>425</c:v>
                </c:pt>
                <c:pt idx="29">
                  <c:v>500</c:v>
                </c:pt>
                <c:pt idx="30">
                  <c:v>568</c:v>
                </c:pt>
                <c:pt idx="31">
                  <c:v>504</c:v>
                </c:pt>
                <c:pt idx="32">
                  <c:v>425</c:v>
                </c:pt>
                <c:pt idx="33">
                  <c:v>492</c:v>
                </c:pt>
                <c:pt idx="34">
                  <c:v>446</c:v>
                </c:pt>
                <c:pt idx="35">
                  <c:v>510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3C0-407B-968C-94D3160D7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5056"/>
        <c:axId val="45086592"/>
      </c:barChart>
      <c:catAx>
        <c:axId val="4508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6592"/>
        <c:crosses val="autoZero"/>
        <c:auto val="1"/>
        <c:lblAlgn val="ctr"/>
        <c:lblOffset val="100"/>
        <c:noMultiLvlLbl val="0"/>
      </c:catAx>
      <c:valAx>
        <c:axId val="45086592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Hog Island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/>
              <a:t>Historic Camp </a:t>
            </a:r>
            <a:r>
              <a:rPr lang="en-US" baseline="0" dirty="0"/>
              <a:t>Revenue (excl. donations) </a:t>
            </a:r>
            <a:endParaRPr lang="en-US" baseline="0" dirty="0" smtClean="0"/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/>
              <a:t>and Camper Numbers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'Camper Revenue Chart'!$B$3</c:f>
              <c:strCache>
                <c:ptCount val="1"/>
                <c:pt idx="0">
                  <c:v>Income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'Camper Revenue Chart'!$A$4:$A$10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'Camper Revenue Chart'!$B$4:$B$10</c:f>
              <c:numCache>
                <c:formatCode>General</c:formatCode>
                <c:ptCount val="7"/>
                <c:pt idx="3" formatCode="#,##0_);\(#,##0\)">
                  <c:v>350541</c:v>
                </c:pt>
                <c:pt idx="4" formatCode="#,##0_);\(#,##0\)">
                  <c:v>376390</c:v>
                </c:pt>
                <c:pt idx="5" formatCode="#,##0_);\(#,##0\)">
                  <c:v>430196</c:v>
                </c:pt>
                <c:pt idx="6" formatCode="#,##0_);\(#,##0\)">
                  <c:v>474831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D3-4E7E-81C5-B05B7E570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31232"/>
        <c:axId val="12643276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'Camper Revenue Chart'!$A$3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'Camper Revenue Chart'!$A$4:$A$10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'Camper Revenue Chart'!$A$4:$A$10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8D3-4E7E-81C5-B05B7E570DC4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1"/>
          <c:tx>
            <c:strRef>
              <c:f>'Camper Revenue Chart'!$C$3</c:f>
              <c:strCache>
                <c:ptCount val="1"/>
                <c:pt idx="0">
                  <c:v>Campers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'Camper Revenue Chart'!$C$4:$C$10</c:f>
              <c:numCache>
                <c:formatCode>General</c:formatCode>
                <c:ptCount val="7"/>
                <c:pt idx="0">
                  <c:v>112</c:v>
                </c:pt>
                <c:pt idx="1">
                  <c:v>128</c:v>
                </c:pt>
                <c:pt idx="2">
                  <c:v>332</c:v>
                </c:pt>
                <c:pt idx="3">
                  <c:v>291</c:v>
                </c:pt>
                <c:pt idx="4">
                  <c:v>340</c:v>
                </c:pt>
                <c:pt idx="5">
                  <c:v>408</c:v>
                </c:pt>
                <c:pt idx="6">
                  <c:v>425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8D3-4E7E-81C5-B05B7E570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440192"/>
        <c:axId val="126434304"/>
      </c:lineChart>
      <c:catAx>
        <c:axId val="12643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32768"/>
        <c:crosses val="autoZero"/>
        <c:auto val="1"/>
        <c:lblAlgn val="ctr"/>
        <c:lblOffset val="100"/>
        <c:noMultiLvlLbl val="0"/>
      </c:catAx>
      <c:valAx>
        <c:axId val="12643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31232"/>
        <c:crosses val="autoZero"/>
        <c:crossBetween val="between"/>
      </c:valAx>
      <c:valAx>
        <c:axId val="12643430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40192"/>
        <c:crosses val="max"/>
        <c:crossBetween val="between"/>
      </c:valAx>
      <c:catAx>
        <c:axId val="126440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126434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Project Puffin Visitor Center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Historical</a:t>
            </a:r>
            <a:r>
              <a:rPr lang="en-US" baseline="0" dirty="0"/>
              <a:t> Revenue and Visitor Numbers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'Graph Data'!$A$19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'Graph Data'!$B$18:$K$18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'Graph Data'!$B$19:$K$19</c:f>
              <c:numCache>
                <c:formatCode>"$"#,##0.00</c:formatCode>
                <c:ptCount val="10"/>
                <c:pt idx="0">
                  <c:v>44583.53</c:v>
                </c:pt>
                <c:pt idx="1">
                  <c:v>53532.43</c:v>
                </c:pt>
                <c:pt idx="2">
                  <c:v>57011.200000000004</c:v>
                </c:pt>
                <c:pt idx="3">
                  <c:v>51158.729999999996</c:v>
                </c:pt>
                <c:pt idx="4">
                  <c:v>52301.420000000006</c:v>
                </c:pt>
                <c:pt idx="5">
                  <c:v>47272.889999999992</c:v>
                </c:pt>
                <c:pt idx="6">
                  <c:v>53567.49</c:v>
                </c:pt>
                <c:pt idx="7">
                  <c:v>79125.659999999989</c:v>
                </c:pt>
                <c:pt idx="8">
                  <c:v>63096.29</c:v>
                </c:pt>
                <c:pt idx="9" formatCode="_(&quot;$&quot;* #,##0.00_);_(&quot;$&quot;* \(#,##0.00\);_(&quot;$&quot;* &quot;-&quot;??_);_(@_)">
                  <c:v>67394.509999999995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76-400B-8B42-8C731271E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80768"/>
        <c:axId val="126482304"/>
      </c:barChart>
      <c:lineChart>
        <c:grouping val="standard"/>
        <c:varyColors val="0"/>
        <c:ser>
          <c:idx val="1"/>
          <c:order val="1"/>
          <c:tx>
            <c:strRef>
              <c:f>'Graph Data'!$A$20</c:f>
              <c:strCache>
                <c:ptCount val="1"/>
                <c:pt idx="0">
                  <c:v>Visitors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'Graph Data'!$B$18:$K$18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'Graph Data'!$B$20:$K$20</c:f>
              <c:numCache>
                <c:formatCode>General</c:formatCode>
                <c:ptCount val="10"/>
                <c:pt idx="0">
                  <c:v>10671</c:v>
                </c:pt>
                <c:pt idx="1">
                  <c:v>11271</c:v>
                </c:pt>
                <c:pt idx="2">
                  <c:v>11122</c:v>
                </c:pt>
                <c:pt idx="3">
                  <c:v>10091</c:v>
                </c:pt>
                <c:pt idx="4">
                  <c:v>8523</c:v>
                </c:pt>
                <c:pt idx="5">
                  <c:v>6847</c:v>
                </c:pt>
                <c:pt idx="6">
                  <c:v>6392</c:v>
                </c:pt>
                <c:pt idx="7">
                  <c:v>9491</c:v>
                </c:pt>
                <c:pt idx="8">
                  <c:v>8358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676-400B-8B42-8C731271E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760064"/>
        <c:axId val="126483840"/>
      </c:lineChart>
      <c:catAx>
        <c:axId val="12648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82304"/>
        <c:crosses val="autoZero"/>
        <c:auto val="1"/>
        <c:lblAlgn val="ctr"/>
        <c:lblOffset val="100"/>
        <c:noMultiLvlLbl val="0"/>
      </c:catAx>
      <c:valAx>
        <c:axId val="12648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80768"/>
        <c:crosses val="autoZero"/>
        <c:crossBetween val="between"/>
      </c:valAx>
      <c:valAx>
        <c:axId val="12648384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60064"/>
        <c:crosses val="max"/>
        <c:crossBetween val="between"/>
      </c:valAx>
      <c:catAx>
        <c:axId val="1267600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6483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dirty="0">
                <a:solidFill>
                  <a:schemeClr val="accent1"/>
                </a:solidFill>
              </a:rPr>
              <a:t>Seabird Restoration Program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dirty="0" smtClean="0">
                <a:solidFill>
                  <a:schemeClr val="accent1"/>
                </a:solidFill>
              </a:rPr>
              <a:t>FY16 </a:t>
            </a:r>
            <a:r>
              <a:rPr lang="en-US" b="0" dirty="0">
                <a:solidFill>
                  <a:schemeClr val="accent1"/>
                </a:solidFill>
              </a:rPr>
              <a:t>Revenue Streams (Estimated)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b="0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33412352544340923"/>
          <c:y val="1.929227469643434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86-4AD6-875B-E048B514A0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86-4AD6-875B-E048B514A0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D86-4AD6-875B-E048B514A0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D86-4AD6-875B-E048B514A0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D86-4AD6-875B-E048B514A0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D86-4AD6-875B-E048B514A0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D86-4AD6-875B-E048B514A078}"/>
              </c:ext>
            </c:extLst>
          </c:dPt>
          <c:dLbls>
            <c:dLbl>
              <c:idx val="0"/>
              <c:layout>
                <c:manualLayout>
                  <c:x val="-0.12202779792106232"/>
                  <c:y val="-5.46075085324232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86-4AD6-875B-E048B514A078}"/>
                </c:ext>
              </c:extLst>
            </c:dLbl>
            <c:dLbl>
              <c:idx val="1"/>
              <c:layout>
                <c:manualLayout>
                  <c:x val="-1.7945264400156223E-3"/>
                  <c:y val="-3.86803185437997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86-4AD6-875B-E048B514A078}"/>
                </c:ext>
              </c:extLst>
            </c:dLbl>
            <c:dLbl>
              <c:idx val="2"/>
              <c:layout>
                <c:manualLayout>
                  <c:x val="1.7945264400156223E-3"/>
                  <c:y val="-6.37087599544937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86-4AD6-875B-E048B514A078}"/>
                </c:ext>
              </c:extLst>
            </c:dLbl>
            <c:dLbl>
              <c:idx val="6"/>
              <c:layout>
                <c:manualLayout>
                  <c:x val="-8.9726322000781115E-3"/>
                  <c:y val="-4.55062571103526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D86-4AD6-875B-E048B514A078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'Calculation Sheet'!$C$1772:$C$1780</c:f>
              <c:strCache>
                <c:ptCount val="7"/>
                <c:pt idx="0">
                  <c:v>Non Profit Donations</c:v>
                </c:pt>
                <c:pt idx="1">
                  <c:v>Corporate and Match Donations</c:v>
                </c:pt>
                <c:pt idx="2">
                  <c:v>Foundation Donations</c:v>
                </c:pt>
                <c:pt idx="3">
                  <c:v>Individual Donations</c:v>
                </c:pt>
                <c:pt idx="4">
                  <c:v>Government Grants</c:v>
                </c:pt>
                <c:pt idx="5">
                  <c:v>Investment Income</c:v>
                </c:pt>
                <c:pt idx="6">
                  <c:v>Earned Income</c:v>
                </c:pt>
              </c:strCache>
            </c:strRef>
          </c:cat>
          <c:val>
            <c:numRef>
              <c:f>'Calculation Sheet'!$D$1772:$D$1780</c:f>
              <c:numCache>
                <c:formatCode>"$"#,##0.00</c:formatCode>
                <c:ptCount val="7"/>
                <c:pt idx="0">
                  <c:v>74691.14</c:v>
                </c:pt>
                <c:pt idx="1">
                  <c:v>77151.199999999997</c:v>
                </c:pt>
                <c:pt idx="2">
                  <c:v>328050</c:v>
                </c:pt>
                <c:pt idx="3">
                  <c:v>451505.49000000005</c:v>
                </c:pt>
                <c:pt idx="4">
                  <c:v>78027</c:v>
                </c:pt>
                <c:pt idx="5">
                  <c:v>73763</c:v>
                </c:pt>
                <c:pt idx="6">
                  <c:v>558140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D86-4AD6-875B-E048B514A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Individual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Donations</a:t>
            </a:r>
            <a:endParaRPr lang="en-US" dirty="0"/>
          </a:p>
        </c:rich>
      </c:tx>
      <c:layout>
        <c:manualLayout>
          <c:xMode val="edge"/>
          <c:yMode val="edge"/>
          <c:x val="0.62552312184820802"/>
          <c:y val="0.1688803673866992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BF9-4CEA-AE06-58836B95D11C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BF9-4CEA-AE06-58836B95D11C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BF9-4CEA-AE06-58836B95D11C}"/>
              </c:ext>
            </c:extLst>
          </c:dPt>
          <c:dLbls>
            <c:dLbl>
              <c:idx val="0"/>
              <c:layout>
                <c:manualLayout>
                  <c:x val="-7.443436161261778E-2"/>
                  <c:y val="5.49843056607857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942055147079038"/>
                      <c:h val="0.121750962534597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F9-4CEA-AE06-58836B95D11C}"/>
                </c:ext>
              </c:extLst>
            </c:dLbl>
            <c:dLbl>
              <c:idx val="1"/>
              <c:layout>
                <c:manualLayout>
                  <c:x val="0"/>
                  <c:y val="-7.854900808683686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F9-4CEA-AE06-58836B95D11C}"/>
                </c:ext>
              </c:extLst>
            </c:dLbl>
            <c:dLbl>
              <c:idx val="2"/>
              <c:layout>
                <c:manualLayout>
                  <c:x val="2.619046309688134E-2"/>
                  <c:y val="-7.46215576824950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F9-4CEA-AE06-58836B95D11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'Calculation Sheet'!$G$1775:$G$1777</c:f>
              <c:strCache>
                <c:ptCount val="3"/>
                <c:pt idx="0">
                  <c:v>Major (&gt;$1000)</c:v>
                </c:pt>
                <c:pt idx="1">
                  <c:v>Minor Adoption</c:v>
                </c:pt>
                <c:pt idx="2">
                  <c:v>Minor Non-Adoption</c:v>
                </c:pt>
              </c:strCache>
            </c:strRef>
          </c:cat>
          <c:val>
            <c:numRef>
              <c:f>'Calculation Sheet'!$H$1775:$H$1777</c:f>
              <c:numCache>
                <c:formatCode>_("$"* #,##0.00_);_("$"* \(#,##0.00\);_("$"* "-"??_);_(@_)</c:formatCode>
                <c:ptCount val="3"/>
                <c:pt idx="0" formatCode="&quot;$&quot;#,##0.00">
                  <c:v>345956.95</c:v>
                </c:pt>
                <c:pt idx="1">
                  <c:v>35248</c:v>
                </c:pt>
                <c:pt idx="2" formatCode="&quot;$&quot;#,##0.00">
                  <c:v>129478.80000000002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BF9-4CEA-AE06-58836B95D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accent1"/>
                </a:solidFill>
              </a:rPr>
              <a:t>Seabird Restoration Program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1"/>
                </a:solidFill>
              </a:rPr>
              <a:t>Major Donor</a:t>
            </a:r>
            <a:r>
              <a:rPr lang="en-US" baseline="0" dirty="0">
                <a:solidFill>
                  <a:schemeClr val="accent1"/>
                </a:solidFill>
              </a:rPr>
              <a:t> Contributions (Total)</a:t>
            </a:r>
            <a:endParaRPr lang="en-US" dirty="0">
              <a:solidFill>
                <a:schemeClr val="accent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Sheet8!$B$1</c:f>
              <c:strCache>
                <c:ptCount val="1"/>
                <c:pt idx="0">
                  <c:v>FY Amount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Sheet8!$A$2:$A$12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Sheet8!$B$2:$B$12</c:f>
              <c:numCache>
                <c:formatCode>"$"#,##0.00</c:formatCode>
                <c:ptCount val="11"/>
                <c:pt idx="0" formatCode="&quot;$&quot;#,##0.00;\(&quot;$&quot;#,##0.00\)">
                  <c:v>609938.65</c:v>
                </c:pt>
                <c:pt idx="1">
                  <c:v>751641.36</c:v>
                </c:pt>
                <c:pt idx="2">
                  <c:v>669740.85</c:v>
                </c:pt>
                <c:pt idx="3">
                  <c:v>560891.59000000008</c:v>
                </c:pt>
                <c:pt idx="4">
                  <c:v>530406.55000000005</c:v>
                </c:pt>
                <c:pt idx="5">
                  <c:v>479130.38</c:v>
                </c:pt>
                <c:pt idx="6">
                  <c:v>1059637.49</c:v>
                </c:pt>
                <c:pt idx="7">
                  <c:v>969559.12000000011</c:v>
                </c:pt>
                <c:pt idx="8">
                  <c:v>1288441.5</c:v>
                </c:pt>
                <c:pt idx="9">
                  <c:v>929355.23</c:v>
                </c:pt>
                <c:pt idx="10">
                  <c:v>919618.5299999998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DC-46B6-937A-02AF63A9C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58912"/>
        <c:axId val="9756044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Sheet8!$A$1</c15:sqref>
                        </c15:formulaRef>
                      </c:ext>
                    </c:extLst>
                    <c:strCache>
                      <c:ptCount val="1"/>
                      <c:pt idx="0">
                        <c:v>Fiscal 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Sheet8!$A$2:$A$12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2006</c:v>
                      </c:pt>
                      <c:pt idx="1">
                        <c:v>2007</c:v>
                      </c:pt>
                      <c:pt idx="2">
                        <c:v>2008</c:v>
                      </c:pt>
                      <c:pt idx="3">
                        <c:v>2009</c:v>
                      </c:pt>
                      <c:pt idx="4">
                        <c:v>2010</c:v>
                      </c:pt>
                      <c:pt idx="5">
                        <c:v>2011</c:v>
                      </c:pt>
                      <c:pt idx="6">
                        <c:v>2012</c:v>
                      </c:pt>
                      <c:pt idx="7">
                        <c:v>2013</c:v>
                      </c:pt>
                      <c:pt idx="8">
                        <c:v>2014</c:v>
                      </c:pt>
                      <c:pt idx="9">
                        <c:v>2015</c:v>
                      </c:pt>
                      <c:pt idx="10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Sheet8!$A$2:$A$12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2006</c:v>
                      </c:pt>
                      <c:pt idx="1">
                        <c:v>2007</c:v>
                      </c:pt>
                      <c:pt idx="2">
                        <c:v>2008</c:v>
                      </c:pt>
                      <c:pt idx="3">
                        <c:v>2009</c:v>
                      </c:pt>
                      <c:pt idx="4">
                        <c:v>2010</c:v>
                      </c:pt>
                      <c:pt idx="5">
                        <c:v>2011</c:v>
                      </c:pt>
                      <c:pt idx="6">
                        <c:v>2012</c:v>
                      </c:pt>
                      <c:pt idx="7">
                        <c:v>2013</c:v>
                      </c:pt>
                      <c:pt idx="8">
                        <c:v>2014</c:v>
                      </c:pt>
                      <c:pt idx="9">
                        <c:v>2015</c:v>
                      </c:pt>
                      <c:pt idx="10">
                        <c:v>2016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1DC-46B6-937A-02AF63A9CFF8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1"/>
          <c:tx>
            <c:strRef>
              <c:f>Sheet8!$C$1</c:f>
              <c:strCache>
                <c:ptCount val="1"/>
                <c:pt idx="0">
                  <c:v>Count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Sheet8!$C$2:$C$12</c:f>
              <c:numCache>
                <c:formatCode>General</c:formatCode>
                <c:ptCount val="11"/>
                <c:pt idx="0">
                  <c:v>91</c:v>
                </c:pt>
                <c:pt idx="1">
                  <c:v>95</c:v>
                </c:pt>
                <c:pt idx="2">
                  <c:v>95</c:v>
                </c:pt>
                <c:pt idx="3">
                  <c:v>99</c:v>
                </c:pt>
                <c:pt idx="4">
                  <c:v>92</c:v>
                </c:pt>
                <c:pt idx="5">
                  <c:v>103</c:v>
                </c:pt>
                <c:pt idx="6">
                  <c:v>102</c:v>
                </c:pt>
                <c:pt idx="7">
                  <c:v>111</c:v>
                </c:pt>
                <c:pt idx="8">
                  <c:v>107</c:v>
                </c:pt>
                <c:pt idx="9">
                  <c:v>100</c:v>
                </c:pt>
                <c:pt idx="10">
                  <c:v>118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1DC-46B6-937A-02AF63A9C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67872"/>
        <c:axId val="97561984"/>
      </c:lineChart>
      <c:catAx>
        <c:axId val="9755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60448"/>
        <c:crosses val="autoZero"/>
        <c:auto val="1"/>
        <c:lblAlgn val="ctr"/>
        <c:lblOffset val="100"/>
        <c:noMultiLvlLbl val="0"/>
      </c:catAx>
      <c:valAx>
        <c:axId val="9756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58912"/>
        <c:crosses val="autoZero"/>
        <c:crossBetween val="between"/>
      </c:valAx>
      <c:valAx>
        <c:axId val="9756198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67872"/>
        <c:crosses val="max"/>
        <c:crossBetween val="between"/>
      </c:valAx>
      <c:catAx>
        <c:axId val="97567872"/>
        <c:scaling>
          <c:orientation val="minMax"/>
        </c:scaling>
        <c:delete val="1"/>
        <c:axPos val="b"/>
        <c:majorTickMark val="none"/>
        <c:minorTickMark val="none"/>
        <c:tickLblPos val="nextTo"/>
        <c:crossAx val="975619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F59ED-2B0F-4353-BC5A-7742938ED9A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B1C0EF-7D4C-422E-A97D-2C232EACE99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Executive Director</a:t>
          </a:r>
          <a:endParaRPr lang="en-US" dirty="0"/>
        </a:p>
      </dgm:t>
    </dgm:pt>
    <dgm:pt modelId="{841825C4-F6D7-4A6E-BFF4-86E3232CBBAD}" type="parTrans" cxnId="{2331E0C7-B0DC-4D93-BC33-7F570B2ABA06}">
      <dgm:prSet/>
      <dgm:spPr/>
      <dgm:t>
        <a:bodyPr/>
        <a:lstStyle/>
        <a:p>
          <a:endParaRPr lang="en-US"/>
        </a:p>
      </dgm:t>
    </dgm:pt>
    <dgm:pt modelId="{34A4FBCF-3F76-41AD-BC26-49E0B7EC3926}" type="sibTrans" cxnId="{2331E0C7-B0DC-4D93-BC33-7F570B2ABA06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 smtClean="0"/>
            <a:t>Steve Kress</a:t>
          </a:r>
          <a:endParaRPr lang="en-US" dirty="0"/>
        </a:p>
      </dgm:t>
    </dgm:pt>
    <dgm:pt modelId="{C58F35B3-994A-4EE4-8ED4-F657C54445B7}" type="asst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Managing Director</a:t>
          </a:r>
          <a:endParaRPr lang="en-US" dirty="0"/>
        </a:p>
      </dgm:t>
    </dgm:pt>
    <dgm:pt modelId="{E898C0C7-1CAB-4800-A153-E4A490EBEF44}" type="parTrans" cxnId="{E2DFFA9E-6711-46CF-8BFF-1DE6860551DA}">
      <dgm:prSet/>
      <dgm:spPr/>
      <dgm:t>
        <a:bodyPr/>
        <a:lstStyle/>
        <a:p>
          <a:endParaRPr lang="en-US"/>
        </a:p>
      </dgm:t>
    </dgm:pt>
    <dgm:pt modelId="{0A07A56C-D80F-4DFE-A033-0E1B68519A5C}" type="sibTrans" cxnId="{E2DFFA9E-6711-46CF-8BFF-1DE6860551DA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 smtClean="0"/>
            <a:t>Tiffany </a:t>
          </a:r>
          <a:r>
            <a:rPr lang="en-US" dirty="0" err="1" smtClean="0"/>
            <a:t>Huenefeldt</a:t>
          </a:r>
          <a:endParaRPr lang="en-US" dirty="0"/>
        </a:p>
      </dgm:t>
    </dgm:pt>
    <dgm:pt modelId="{AD549CFC-21EB-4E29-9C1A-63720D89DA75}">
      <dgm:prSet phldrT="[Text]"/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Science Director</a:t>
          </a:r>
          <a:endParaRPr lang="en-US" dirty="0"/>
        </a:p>
      </dgm:t>
    </dgm:pt>
    <dgm:pt modelId="{3DED36B6-B5C5-4994-B13E-837C8BBEE861}" type="parTrans" cxnId="{F0EFD39C-8FEC-4AA1-AB74-7AE393C300C1}">
      <dgm:prSet/>
      <dgm:spPr/>
      <dgm:t>
        <a:bodyPr/>
        <a:lstStyle/>
        <a:p>
          <a:endParaRPr lang="en-US"/>
        </a:p>
      </dgm:t>
    </dgm:pt>
    <dgm:pt modelId="{1F07F860-13CF-440F-9ADF-FDFF4D42BFE2}" type="sibTrans" cxnId="{F0EFD39C-8FEC-4AA1-AB74-7AE393C300C1}">
      <dgm:prSet/>
      <dgm:spPr/>
      <dgm:t>
        <a:bodyPr/>
        <a:lstStyle/>
        <a:p>
          <a:r>
            <a:rPr lang="en-US" dirty="0" smtClean="0">
              <a:solidFill>
                <a:schemeClr val="accent4"/>
              </a:solidFill>
            </a:rPr>
            <a:t>TBD</a:t>
          </a:r>
          <a:endParaRPr lang="en-US" dirty="0">
            <a:solidFill>
              <a:schemeClr val="accent4"/>
            </a:solidFill>
          </a:endParaRPr>
        </a:p>
      </dgm:t>
    </dgm:pt>
    <dgm:pt modelId="{2BAFDA02-8447-4BFF-B35A-8405BC947FB6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Associate Director</a:t>
          </a:r>
          <a:endParaRPr lang="en-US" dirty="0"/>
        </a:p>
      </dgm:t>
    </dgm:pt>
    <dgm:pt modelId="{6FB070C4-1692-4A8A-80B1-C239F6C135A2}" type="parTrans" cxnId="{ED2013E2-FB0F-418A-A17C-92E93C5D071D}">
      <dgm:prSet/>
      <dgm:spPr/>
      <dgm:t>
        <a:bodyPr/>
        <a:lstStyle/>
        <a:p>
          <a:endParaRPr lang="en-US"/>
        </a:p>
      </dgm:t>
    </dgm:pt>
    <dgm:pt modelId="{23D712E0-58AE-48F4-9645-50F8C6C948DE}" type="sibTrans" cxnId="{ED2013E2-FB0F-418A-A17C-92E93C5D071D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Rosalie Borzik</a:t>
          </a:r>
          <a:endParaRPr lang="en-US" dirty="0"/>
        </a:p>
      </dgm:t>
    </dgm:pt>
    <dgm:pt modelId="{CD2B287A-E654-4479-BC70-33ECD7717FCF}">
      <dgm:prSet phldrT="[Text]"/>
      <dgm:spPr>
        <a:solidFill>
          <a:schemeClr val="accent3"/>
        </a:solid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Education Director / </a:t>
          </a:r>
        </a:p>
        <a:p>
          <a:r>
            <a:rPr lang="en-US" dirty="0" smtClean="0"/>
            <a:t>Hog Island</a:t>
          </a:r>
          <a:endParaRPr lang="en-US" dirty="0"/>
        </a:p>
      </dgm:t>
    </dgm:pt>
    <dgm:pt modelId="{2FE91AFC-B8D5-4E53-BB04-5722496EB927}" type="parTrans" cxnId="{C4EB81DC-804F-467E-A2E4-10DD2ABE7310}">
      <dgm:prSet/>
      <dgm:spPr/>
      <dgm:t>
        <a:bodyPr/>
        <a:lstStyle/>
        <a:p>
          <a:endParaRPr lang="en-US"/>
        </a:p>
      </dgm:t>
    </dgm:pt>
    <dgm:pt modelId="{8F9CE726-B22E-400A-915D-D974AC1815C3}" type="sibTrans" cxnId="{C4EB81DC-804F-467E-A2E4-10DD2ABE7310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>
              <a:solidFill>
                <a:schemeClr val="accent4"/>
              </a:solidFill>
            </a:rPr>
            <a:t>TBD</a:t>
          </a:r>
          <a:endParaRPr lang="en-US" dirty="0">
            <a:solidFill>
              <a:schemeClr val="accent4"/>
            </a:solidFill>
          </a:endParaRPr>
        </a:p>
      </dgm:t>
    </dgm:pt>
    <dgm:pt modelId="{BE1149C4-4750-49C7-979F-DB2EA32AC0DE}">
      <dgm:prSet/>
      <dgm:spPr/>
      <dgm:t>
        <a:bodyPr/>
        <a:lstStyle/>
        <a:p>
          <a:r>
            <a:rPr lang="en-US" dirty="0" smtClean="0"/>
            <a:t>Sanctuary Manager</a:t>
          </a:r>
          <a:endParaRPr lang="en-US" dirty="0"/>
        </a:p>
      </dgm:t>
    </dgm:pt>
    <dgm:pt modelId="{C2DC5112-6CE8-402A-8AF7-B3710544F786}" type="parTrans" cxnId="{71F1D316-DC46-442C-9CD2-9903A51CAFE8}">
      <dgm:prSet/>
      <dgm:spPr/>
      <dgm:t>
        <a:bodyPr/>
        <a:lstStyle/>
        <a:p>
          <a:endParaRPr lang="en-US"/>
        </a:p>
      </dgm:t>
    </dgm:pt>
    <dgm:pt modelId="{81C8D103-DF4E-445C-B002-C4EFBFDF4BBF}" type="sibTrans" cxnId="{71F1D316-DC46-442C-9CD2-9903A51CAFE8}">
      <dgm:prSet/>
      <dgm:spPr/>
      <dgm:t>
        <a:bodyPr/>
        <a:lstStyle/>
        <a:p>
          <a:r>
            <a:rPr lang="en-US" dirty="0" smtClean="0"/>
            <a:t>Paula Shannon</a:t>
          </a:r>
          <a:endParaRPr lang="en-US" dirty="0"/>
        </a:p>
      </dgm:t>
    </dgm:pt>
    <dgm:pt modelId="{0236D990-39F8-4437-8322-9FEB40EA9903}" type="asst">
      <dgm:prSet/>
      <dgm:spPr/>
      <dgm:t>
        <a:bodyPr/>
        <a:lstStyle/>
        <a:p>
          <a:r>
            <a:rPr lang="en-US" dirty="0" smtClean="0"/>
            <a:t>Assistant Sanctuary Manager</a:t>
          </a:r>
          <a:endParaRPr lang="en-US" dirty="0"/>
        </a:p>
      </dgm:t>
    </dgm:pt>
    <dgm:pt modelId="{828625F6-B3A0-4424-885A-75E9856B79B9}" type="parTrans" cxnId="{FFCEEBA5-7055-422C-B610-0074641BA47E}">
      <dgm:prSet/>
      <dgm:spPr/>
      <dgm:t>
        <a:bodyPr/>
        <a:lstStyle/>
        <a:p>
          <a:endParaRPr lang="en-US"/>
        </a:p>
      </dgm:t>
    </dgm:pt>
    <dgm:pt modelId="{4BD4BB5E-D09A-4F5E-932B-98C91B7318AC}" type="sibTrans" cxnId="{FFCEEBA5-7055-422C-B610-0074641BA47E}">
      <dgm:prSet/>
      <dgm:spPr/>
      <dgm:t>
        <a:bodyPr/>
        <a:lstStyle/>
        <a:p>
          <a:r>
            <a:rPr lang="en-US" dirty="0" smtClean="0"/>
            <a:t>Susan Schubel</a:t>
          </a:r>
          <a:endParaRPr lang="en-US" dirty="0"/>
        </a:p>
      </dgm:t>
    </dgm:pt>
    <dgm:pt modelId="{3EF3A8B6-BA83-4009-9E58-88D54C13317C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Island Supervisors</a:t>
          </a:r>
          <a:endParaRPr lang="en-US" dirty="0"/>
        </a:p>
      </dgm:t>
    </dgm:pt>
    <dgm:pt modelId="{A6EA69BF-3CCF-4276-9918-C83F54D12C38}" type="parTrans" cxnId="{7B034A80-7B80-450B-9878-156F37400752}">
      <dgm:prSet/>
      <dgm:spPr/>
      <dgm:t>
        <a:bodyPr/>
        <a:lstStyle/>
        <a:p>
          <a:endParaRPr lang="en-US"/>
        </a:p>
      </dgm:t>
    </dgm:pt>
    <dgm:pt modelId="{27DF4519-7F36-4507-925F-1EAC345AE0A6}" type="sibTrans" cxnId="{7B034A80-7B80-450B-9878-156F37400752}">
      <dgm:prSet/>
      <dgm:spPr/>
      <dgm:t>
        <a:bodyPr/>
        <a:lstStyle/>
        <a:p>
          <a:r>
            <a:rPr lang="en-US" dirty="0" smtClean="0"/>
            <a:t>Seasonal</a:t>
          </a:r>
          <a:endParaRPr lang="en-US" dirty="0"/>
        </a:p>
      </dgm:t>
    </dgm:pt>
    <dgm:pt modelId="{ECA3345B-C0D9-42AF-BBD0-FD6F42EFFFB1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Research Assistants</a:t>
          </a:r>
          <a:endParaRPr lang="en-US" dirty="0"/>
        </a:p>
      </dgm:t>
    </dgm:pt>
    <dgm:pt modelId="{917418F9-63E8-497F-B9D6-0AB96A926983}" type="parTrans" cxnId="{FD7D3AD4-70C6-4AA7-BF25-73153186D2E3}">
      <dgm:prSet/>
      <dgm:spPr/>
      <dgm:t>
        <a:bodyPr/>
        <a:lstStyle/>
        <a:p>
          <a:endParaRPr lang="en-US"/>
        </a:p>
      </dgm:t>
    </dgm:pt>
    <dgm:pt modelId="{6C4A4960-BC53-4DA9-BEC6-6A515639FE73}" type="sibTrans" cxnId="{FD7D3AD4-70C6-4AA7-BF25-73153186D2E3}">
      <dgm:prSet/>
      <dgm:spPr/>
      <dgm:t>
        <a:bodyPr/>
        <a:lstStyle/>
        <a:p>
          <a:r>
            <a:rPr lang="en-US" dirty="0" smtClean="0"/>
            <a:t>Seasonal</a:t>
          </a:r>
          <a:endParaRPr lang="en-US" dirty="0"/>
        </a:p>
      </dgm:t>
    </dgm:pt>
    <dgm:pt modelId="{1159B6AD-1C01-4503-A207-052A28BECAB0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Fellows</a:t>
          </a:r>
          <a:endParaRPr lang="en-US" dirty="0"/>
        </a:p>
      </dgm:t>
    </dgm:pt>
    <dgm:pt modelId="{46E7BB88-CF87-48EE-ADC9-5C67C3473D7A}" type="parTrans" cxnId="{72823E7E-A4D6-483A-A810-361BA8DA3FE2}">
      <dgm:prSet/>
      <dgm:spPr/>
      <dgm:t>
        <a:bodyPr/>
        <a:lstStyle/>
        <a:p>
          <a:endParaRPr lang="en-US"/>
        </a:p>
      </dgm:t>
    </dgm:pt>
    <dgm:pt modelId="{FF4B9F09-EC01-4027-8A56-867CDB48B445}" type="sibTrans" cxnId="{72823E7E-A4D6-483A-A810-361BA8DA3FE2}">
      <dgm:prSet/>
      <dgm:spPr/>
      <dgm:t>
        <a:bodyPr/>
        <a:lstStyle/>
        <a:p>
          <a:r>
            <a:rPr lang="en-US" dirty="0" smtClean="0"/>
            <a:t>Seasonal</a:t>
          </a:r>
          <a:endParaRPr lang="en-US" dirty="0"/>
        </a:p>
      </dgm:t>
    </dgm:pt>
    <dgm:pt modelId="{1DD549F1-F59F-4C40-9312-D509E2A7FE66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Research Volunteers</a:t>
          </a:r>
          <a:endParaRPr lang="en-US" dirty="0"/>
        </a:p>
      </dgm:t>
    </dgm:pt>
    <dgm:pt modelId="{E1EFB8CD-4A2F-48DB-8386-76F9F96BFEF5}" type="parTrans" cxnId="{5596D792-DCD8-4864-8308-263F8C3B892B}">
      <dgm:prSet/>
      <dgm:spPr/>
      <dgm:t>
        <a:bodyPr/>
        <a:lstStyle/>
        <a:p>
          <a:endParaRPr lang="en-US"/>
        </a:p>
      </dgm:t>
    </dgm:pt>
    <dgm:pt modelId="{EFEDDF84-38FE-4502-990E-E312B60CA7E1}" type="sibTrans" cxnId="{5596D792-DCD8-4864-8308-263F8C3B892B}">
      <dgm:prSet/>
      <dgm:spPr/>
      <dgm:t>
        <a:bodyPr/>
        <a:lstStyle/>
        <a:p>
          <a:r>
            <a:rPr lang="en-US" dirty="0" smtClean="0"/>
            <a:t>Seasonal</a:t>
          </a:r>
          <a:endParaRPr lang="en-US" dirty="0"/>
        </a:p>
      </dgm:t>
    </dgm:pt>
    <dgm:pt modelId="{FA88568E-2E82-49AE-8C38-FA58E5DD1BB5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Office Manager</a:t>
          </a:r>
          <a:endParaRPr lang="en-US" dirty="0"/>
        </a:p>
      </dgm:t>
    </dgm:pt>
    <dgm:pt modelId="{F7F9CA22-800D-4AE1-A1B0-F4912BD613C5}" type="parTrans" cxnId="{D4274A7A-C611-4843-8E1C-96C266705030}">
      <dgm:prSet/>
      <dgm:spPr/>
      <dgm:t>
        <a:bodyPr/>
        <a:lstStyle/>
        <a:p>
          <a:endParaRPr lang="en-US"/>
        </a:p>
      </dgm:t>
    </dgm:pt>
    <dgm:pt modelId="{0C1C5B98-FEBD-47D8-B211-A7DC7D81BE8F}" type="sibTrans" cxnId="{D4274A7A-C611-4843-8E1C-96C266705030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Deborah Wood</a:t>
          </a:r>
          <a:endParaRPr lang="en-US" dirty="0"/>
        </a:p>
      </dgm:t>
    </dgm:pt>
    <dgm:pt modelId="{F0F0CEAE-9F8A-4356-BED7-4963D69BBBD7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Giving Manager</a:t>
          </a:r>
          <a:endParaRPr lang="en-US" dirty="0"/>
        </a:p>
      </dgm:t>
    </dgm:pt>
    <dgm:pt modelId="{9692C58F-FBB4-4A78-A552-485079EBE708}" type="parTrans" cxnId="{3856521B-A5F8-444B-9DB7-286D417C3F0D}">
      <dgm:prSet/>
      <dgm:spPr/>
      <dgm:t>
        <a:bodyPr/>
        <a:lstStyle/>
        <a:p>
          <a:endParaRPr lang="en-US"/>
        </a:p>
      </dgm:t>
    </dgm:pt>
    <dgm:pt modelId="{9D966610-6376-40F6-8283-6D6659512255}" type="sibTrans" cxnId="{3856521B-A5F8-444B-9DB7-286D417C3F0D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Ruth </a:t>
          </a:r>
          <a:r>
            <a:rPr lang="en-US" dirty="0" err="1" smtClean="0"/>
            <a:t>Likowski</a:t>
          </a:r>
          <a:endParaRPr lang="en-US" dirty="0"/>
        </a:p>
      </dgm:t>
    </dgm:pt>
    <dgm:pt modelId="{23C3CA9F-26A9-4300-9BD5-3D10BB14D123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Hog </a:t>
          </a:r>
          <a:r>
            <a:rPr lang="en-US" smtClean="0"/>
            <a:t>Island Facilities  </a:t>
          </a:r>
          <a:r>
            <a:rPr lang="en-US" dirty="0" smtClean="0"/>
            <a:t>Manager</a:t>
          </a:r>
          <a:endParaRPr lang="en-US" dirty="0"/>
        </a:p>
      </dgm:t>
    </dgm:pt>
    <dgm:pt modelId="{15EAD9C8-08A2-422F-A89B-B362498FB82B}" type="parTrans" cxnId="{3918E341-3D6A-41E3-936C-927C2C0B5950}">
      <dgm:prSet/>
      <dgm:spPr/>
      <dgm:t>
        <a:bodyPr/>
        <a:lstStyle/>
        <a:p>
          <a:endParaRPr lang="en-US"/>
        </a:p>
      </dgm:t>
    </dgm:pt>
    <dgm:pt modelId="{22BADF7A-4EE2-4412-BC4D-80643E1F86AF}" type="sibTrans" cxnId="{3918E341-3D6A-41E3-936C-927C2C0B5950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Eric Snyder</a:t>
          </a:r>
          <a:endParaRPr lang="en-US" dirty="0"/>
        </a:p>
      </dgm:t>
    </dgm:pt>
    <dgm:pt modelId="{C2F0644B-CE8E-4EB4-A782-40911C7BF5B0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PPVC Visitor Center Manager</a:t>
          </a:r>
          <a:endParaRPr lang="en-US" dirty="0"/>
        </a:p>
      </dgm:t>
    </dgm:pt>
    <dgm:pt modelId="{F7AA594A-B7BB-4173-A9B3-8CE636D786E7}" type="parTrans" cxnId="{E189B660-9CAB-4CB5-82B1-A9EF5A13CA74}">
      <dgm:prSet/>
      <dgm:spPr/>
      <dgm:t>
        <a:bodyPr/>
        <a:lstStyle/>
        <a:p>
          <a:endParaRPr lang="en-US"/>
        </a:p>
      </dgm:t>
    </dgm:pt>
    <dgm:pt modelId="{B715D38C-5AB8-45B2-AF67-504856A0A707}" type="sibTrans" cxnId="{E189B660-9CAB-4CB5-82B1-A9EF5A13CA74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Susan Meadows</a:t>
          </a:r>
          <a:endParaRPr lang="en-US" dirty="0"/>
        </a:p>
      </dgm:t>
    </dgm:pt>
    <dgm:pt modelId="{629DCE7A-C0F1-4988-A677-2A65BD070595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Boat Tour Coordinator</a:t>
          </a:r>
          <a:endParaRPr lang="en-US" dirty="0"/>
        </a:p>
      </dgm:t>
    </dgm:pt>
    <dgm:pt modelId="{C18DDCC4-88CE-4B76-B5EA-EA9B52365825}" type="parTrans" cxnId="{B4B4B0E5-8090-4517-8A17-B558C40DFA04}">
      <dgm:prSet/>
      <dgm:spPr/>
      <dgm:t>
        <a:bodyPr/>
        <a:lstStyle/>
        <a:p>
          <a:endParaRPr lang="en-US"/>
        </a:p>
      </dgm:t>
    </dgm:pt>
    <dgm:pt modelId="{F805057F-E349-4E09-ACE6-59CE38DCD743}" type="sibTrans" cxnId="{B4B4B0E5-8090-4517-8A17-B558C40DFA04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Pete Salmansohn</a:t>
          </a:r>
          <a:endParaRPr lang="en-US" dirty="0"/>
        </a:p>
      </dgm:t>
    </dgm:pt>
    <dgm:pt modelId="{F4E78993-57DD-4204-AB0C-9DA564041F0D}" type="asst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Maintenance Assistant</a:t>
          </a:r>
          <a:endParaRPr lang="en-US" dirty="0"/>
        </a:p>
      </dgm:t>
    </dgm:pt>
    <dgm:pt modelId="{BB5F5293-A9F9-4E9A-9092-A6E0471306D7}" type="parTrans" cxnId="{8477BB2A-C5D7-42A6-ABA8-FCCEAABC6C05}">
      <dgm:prSet/>
      <dgm:spPr/>
      <dgm:t>
        <a:bodyPr/>
        <a:lstStyle/>
        <a:p>
          <a:endParaRPr lang="en-US"/>
        </a:p>
      </dgm:t>
    </dgm:pt>
    <dgm:pt modelId="{AE944D9B-C49B-4117-97B3-5B525642595B}" type="sibTrans" cxnId="{8477BB2A-C5D7-42A6-ABA8-FCCEAABC6C05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Adrian </a:t>
          </a:r>
          <a:r>
            <a:rPr lang="en-US" dirty="0" err="1" smtClean="0"/>
            <a:t>Bregy</a:t>
          </a:r>
          <a:r>
            <a:rPr lang="en-US" dirty="0" smtClean="0"/>
            <a:t> </a:t>
          </a:r>
          <a:endParaRPr lang="en-US" dirty="0"/>
        </a:p>
      </dgm:t>
    </dgm:pt>
    <dgm:pt modelId="{DF371F92-3837-4A8C-AB8F-8E369375976A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Artist in Residence Coordinator</a:t>
          </a:r>
          <a:endParaRPr lang="en-US" dirty="0"/>
        </a:p>
      </dgm:t>
    </dgm:pt>
    <dgm:pt modelId="{0B51C8E6-BBF6-4315-B547-5665AA262112}" type="parTrans" cxnId="{82FE210F-F847-4D30-A393-0771D81CDF79}">
      <dgm:prSet/>
      <dgm:spPr/>
      <dgm:t>
        <a:bodyPr/>
        <a:lstStyle/>
        <a:p>
          <a:endParaRPr lang="en-US"/>
        </a:p>
      </dgm:t>
    </dgm:pt>
    <dgm:pt modelId="{28804512-3F9A-454C-9D2B-1ABD635F716A}" type="sibTrans" cxnId="{82FE210F-F847-4D30-A393-0771D81CDF79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Sherry York</a:t>
          </a:r>
          <a:endParaRPr lang="en-US" dirty="0"/>
        </a:p>
      </dgm:t>
    </dgm:pt>
    <dgm:pt modelId="{DA19C6EF-5CDD-4DA9-A5E6-DF70A2C07301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School Outreach Teacher</a:t>
          </a:r>
          <a:endParaRPr lang="en-US" dirty="0"/>
        </a:p>
      </dgm:t>
    </dgm:pt>
    <dgm:pt modelId="{3CBDF437-3603-4BB0-B1CB-1C6850DAD346}" type="parTrans" cxnId="{D291B0B2-77E4-4D79-85E9-4A82242559E6}">
      <dgm:prSet/>
      <dgm:spPr/>
      <dgm:t>
        <a:bodyPr/>
        <a:lstStyle/>
        <a:p>
          <a:endParaRPr lang="en-US"/>
        </a:p>
      </dgm:t>
    </dgm:pt>
    <dgm:pt modelId="{FF1A9C81-F7AA-47D6-8E48-7CA71412BE23}" type="sibTrans" cxnId="{D291B0B2-77E4-4D79-85E9-4A82242559E6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Susan Schubel</a:t>
          </a:r>
          <a:endParaRPr lang="en-US" dirty="0"/>
        </a:p>
      </dgm:t>
    </dgm:pt>
    <dgm:pt modelId="{07ED6B56-06A6-4745-B93F-B3458BED67BE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Head Chef</a:t>
          </a:r>
          <a:endParaRPr lang="en-US" dirty="0"/>
        </a:p>
      </dgm:t>
    </dgm:pt>
    <dgm:pt modelId="{671BB213-8288-4C7B-841E-BD9E695AE565}" type="parTrans" cxnId="{2C515120-3D1C-42CB-A123-9DFF42292B97}">
      <dgm:prSet/>
      <dgm:spPr/>
      <dgm:t>
        <a:bodyPr/>
        <a:lstStyle/>
        <a:p>
          <a:endParaRPr lang="en-US"/>
        </a:p>
      </dgm:t>
    </dgm:pt>
    <dgm:pt modelId="{D68AA95E-C7D3-444D-9011-0E7AC510D67D}" type="sibTrans" cxnId="{2C515120-3D1C-42CB-A123-9DFF42292B97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Cleo Bell</a:t>
          </a:r>
          <a:endParaRPr lang="en-US" dirty="0"/>
        </a:p>
      </dgm:t>
    </dgm:pt>
    <dgm:pt modelId="{E0F14287-6353-4E64-B6BA-61EDD2CDDC83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Assistant Chef</a:t>
          </a:r>
          <a:endParaRPr lang="en-US" dirty="0"/>
        </a:p>
      </dgm:t>
    </dgm:pt>
    <dgm:pt modelId="{76AFDDAD-3F73-42BB-90FC-482B67F7CF71}" type="parTrans" cxnId="{9EBF33F8-CD65-4EB8-975F-1BE1C044F6F4}">
      <dgm:prSet/>
      <dgm:spPr/>
      <dgm:t>
        <a:bodyPr/>
        <a:lstStyle/>
        <a:p>
          <a:endParaRPr lang="en-US"/>
        </a:p>
      </dgm:t>
    </dgm:pt>
    <dgm:pt modelId="{B55410FE-523A-482F-90FB-47B88A6C6094}" type="sibTrans" cxnId="{9EBF33F8-CD65-4EB8-975F-1BE1C044F6F4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Kristen </a:t>
          </a:r>
          <a:r>
            <a:rPr lang="en-US" dirty="0" err="1" smtClean="0"/>
            <a:t>Bokros</a:t>
          </a:r>
          <a:endParaRPr lang="en-US" dirty="0"/>
        </a:p>
      </dgm:t>
    </dgm:pt>
    <dgm:pt modelId="{13114AF0-B482-45F8-85E0-B030EBD6FA35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Kitchen Assistant</a:t>
          </a:r>
          <a:endParaRPr lang="en-US" dirty="0"/>
        </a:p>
      </dgm:t>
    </dgm:pt>
    <dgm:pt modelId="{F75479BF-2C95-4DFD-A75F-4ECB35624CFE}" type="parTrans" cxnId="{8DBCC716-5B71-46F6-8B7D-AE56E7F83186}">
      <dgm:prSet/>
      <dgm:spPr/>
      <dgm:t>
        <a:bodyPr/>
        <a:lstStyle/>
        <a:p>
          <a:endParaRPr lang="en-US"/>
        </a:p>
      </dgm:t>
    </dgm:pt>
    <dgm:pt modelId="{BC132AD3-E2E9-45E8-BE23-E045C78EF7ED}" type="sibTrans" cxnId="{8DBCC716-5B71-46F6-8B7D-AE56E7F83186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Eli Redfern</a:t>
          </a:r>
          <a:endParaRPr lang="en-US" dirty="0"/>
        </a:p>
      </dgm:t>
    </dgm:pt>
    <dgm:pt modelId="{712F13BC-FBB6-4804-B451-8C28F1CB953C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Education Interns</a:t>
          </a:r>
          <a:endParaRPr lang="en-US" dirty="0"/>
        </a:p>
      </dgm:t>
    </dgm:pt>
    <dgm:pt modelId="{4DB19668-6A93-4054-B450-817EC8194081}" type="parTrans" cxnId="{7987699D-8FF8-4F8C-BC3C-00FBEDED1C85}">
      <dgm:prSet/>
      <dgm:spPr/>
      <dgm:t>
        <a:bodyPr/>
        <a:lstStyle/>
        <a:p>
          <a:endParaRPr lang="en-US"/>
        </a:p>
      </dgm:t>
    </dgm:pt>
    <dgm:pt modelId="{4F5ABD34-9A8F-4C87-8700-48157F85AD19}" type="sibTrans" cxnId="{7987699D-8FF8-4F8C-BC3C-00FBEDED1C85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Seasonal</a:t>
          </a:r>
          <a:endParaRPr lang="en-US" dirty="0"/>
        </a:p>
      </dgm:t>
    </dgm:pt>
    <dgm:pt modelId="{CCFE82D5-8E63-45EF-B512-4E59C6A704E1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PPVC Assistant Manager</a:t>
          </a:r>
          <a:endParaRPr lang="en-US" dirty="0"/>
        </a:p>
      </dgm:t>
    </dgm:pt>
    <dgm:pt modelId="{18D6FC20-04F2-4EC5-ABF1-41604BC74278}" type="parTrans" cxnId="{BC182057-9C7D-414F-8898-0E198F2055F6}">
      <dgm:prSet/>
      <dgm:spPr/>
      <dgm:t>
        <a:bodyPr/>
        <a:lstStyle/>
        <a:p>
          <a:endParaRPr lang="en-US"/>
        </a:p>
      </dgm:t>
    </dgm:pt>
    <dgm:pt modelId="{2D4F5E96-9DA2-4FF0-9308-89CE7801FD28}" type="sibTrans" cxnId="{BC182057-9C7D-414F-8898-0E198F2055F6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Seasonal</a:t>
          </a:r>
          <a:endParaRPr lang="en-US" dirty="0"/>
        </a:p>
      </dgm:t>
    </dgm:pt>
    <dgm:pt modelId="{150445FB-9566-4F57-AC41-DA12C12F800D}" type="asst">
      <dgm:prSet/>
      <dgm:spPr>
        <a:solidFill>
          <a:schemeClr val="accent6"/>
        </a:solidFill>
        <a:ln>
          <a:solidFill>
            <a:schemeClr val="accent6"/>
          </a:solidFill>
        </a:ln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Social Media</a:t>
          </a:r>
          <a:endParaRPr lang="en-US" dirty="0"/>
        </a:p>
      </dgm:t>
    </dgm:pt>
    <dgm:pt modelId="{807686EE-074E-47C7-86F7-82CC1118B127}" type="parTrans" cxnId="{619F7D40-80A8-488E-AD0E-7E5B60C6528B}">
      <dgm:prSet/>
      <dgm:spPr/>
      <dgm:t>
        <a:bodyPr/>
        <a:lstStyle/>
        <a:p>
          <a:endParaRPr lang="en-US"/>
        </a:p>
      </dgm:t>
    </dgm:pt>
    <dgm:pt modelId="{C15C01AA-9E7E-4D3F-8A68-CD1CFDDB1B91}" type="sibTrans" cxnId="{619F7D40-80A8-488E-AD0E-7E5B60C6528B}">
      <dgm:prSet/>
      <dgm:spPr>
        <a:ln>
          <a:solidFill>
            <a:schemeClr val="accent6"/>
          </a:solidFill>
        </a:ln>
      </dgm:spPr>
      <dgm:t>
        <a:bodyPr/>
        <a:lstStyle/>
        <a:p>
          <a:r>
            <a:rPr lang="en-US" dirty="0" smtClean="0"/>
            <a:t>Terry Mingle</a:t>
          </a:r>
          <a:endParaRPr lang="en-US" dirty="0"/>
        </a:p>
      </dgm:t>
    </dgm:pt>
    <dgm:pt modelId="{C7EDF404-8D97-4039-B38B-C8783A0B851F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Hog Island Program Manager</a:t>
          </a:r>
          <a:endParaRPr lang="en-US" dirty="0"/>
        </a:p>
      </dgm:t>
    </dgm:pt>
    <dgm:pt modelId="{2DAFB3CB-72C4-4D64-BADA-DDE9F342BFEF}" type="sibTrans" cxnId="{0BABA31A-C7E4-4FB8-B4BF-DC101C7A4AEB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Eva Matthews</a:t>
          </a:r>
          <a:endParaRPr lang="en-US" dirty="0"/>
        </a:p>
      </dgm:t>
    </dgm:pt>
    <dgm:pt modelId="{7A883D64-5F40-4655-877F-6323263414DD}" type="parTrans" cxnId="{0BABA31A-C7E4-4FB8-B4BF-DC101C7A4AEB}">
      <dgm:prSet/>
      <dgm:spPr/>
      <dgm:t>
        <a:bodyPr/>
        <a:lstStyle/>
        <a:p>
          <a:endParaRPr lang="en-US"/>
        </a:p>
      </dgm:t>
    </dgm:pt>
    <dgm:pt modelId="{CCEF6695-7DF1-46A8-8BA1-61D1DBBF2A62}">
      <dgm:prSet/>
      <dgm:spPr>
        <a:solidFill>
          <a:schemeClr val="accent3"/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Hog Island Session Directors, Instructors and FOHI Volunteers</a:t>
          </a:r>
          <a:endParaRPr lang="en-US" dirty="0"/>
        </a:p>
      </dgm:t>
    </dgm:pt>
    <dgm:pt modelId="{3AC9E467-195F-427C-A6CA-64969C26CD19}" type="parTrans" cxnId="{82166734-C55F-40FF-A281-21894430E661}">
      <dgm:prSet/>
      <dgm:spPr/>
      <dgm:t>
        <a:bodyPr/>
        <a:lstStyle/>
        <a:p>
          <a:endParaRPr lang="en-US"/>
        </a:p>
      </dgm:t>
    </dgm:pt>
    <dgm:pt modelId="{8E322EFB-6254-4774-A1B4-C1B7AE327738}" type="sibTrans" cxnId="{82166734-C55F-40FF-A281-21894430E661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Varies</a:t>
          </a:r>
          <a:endParaRPr lang="en-US" dirty="0"/>
        </a:p>
      </dgm:t>
    </dgm:pt>
    <dgm:pt modelId="{5398A980-6B9C-48A1-9FCD-5F253D3448FD}" type="pres">
      <dgm:prSet presAssocID="{89DF59ED-2B0F-4353-BC5A-7742938ED9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57B5084-781A-4457-9ED4-157F156404F5}" type="pres">
      <dgm:prSet presAssocID="{69B1C0EF-7D4C-422E-A97D-2C232EACE992}" presName="hierRoot1" presStyleCnt="0">
        <dgm:presLayoutVars>
          <dgm:hierBranch val="init"/>
        </dgm:presLayoutVars>
      </dgm:prSet>
      <dgm:spPr/>
    </dgm:pt>
    <dgm:pt modelId="{6C8A80C7-7518-459A-8FBF-F8C3EFAD88B9}" type="pres">
      <dgm:prSet presAssocID="{69B1C0EF-7D4C-422E-A97D-2C232EACE992}" presName="rootComposite1" presStyleCnt="0"/>
      <dgm:spPr/>
    </dgm:pt>
    <dgm:pt modelId="{DD5571C7-DC58-43F5-AE00-D746A127F358}" type="pres">
      <dgm:prSet presAssocID="{69B1C0EF-7D4C-422E-A97D-2C232EACE992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AF42235-C7DE-45A1-A86C-2F9ACF38F403}" type="pres">
      <dgm:prSet presAssocID="{69B1C0EF-7D4C-422E-A97D-2C232EACE992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6C5A3FE-6F5A-4748-994C-9D6BCEE6EE02}" type="pres">
      <dgm:prSet presAssocID="{69B1C0EF-7D4C-422E-A97D-2C232EACE992}" presName="rootConnector1" presStyleLbl="node1" presStyleIdx="0" presStyleCnt="22"/>
      <dgm:spPr/>
      <dgm:t>
        <a:bodyPr/>
        <a:lstStyle/>
        <a:p>
          <a:endParaRPr lang="en-US"/>
        </a:p>
      </dgm:t>
    </dgm:pt>
    <dgm:pt modelId="{B0990F85-18D9-488C-9694-58C17CF22073}" type="pres">
      <dgm:prSet presAssocID="{69B1C0EF-7D4C-422E-A97D-2C232EACE992}" presName="hierChild2" presStyleCnt="0"/>
      <dgm:spPr/>
    </dgm:pt>
    <dgm:pt modelId="{14D11FA6-D772-453D-AF09-FF4B4B04065E}" type="pres">
      <dgm:prSet presAssocID="{3DED36B6-B5C5-4994-B13E-837C8BBEE861}" presName="Name37" presStyleLbl="parChTrans1D2" presStyleIdx="0" presStyleCnt="5"/>
      <dgm:spPr/>
      <dgm:t>
        <a:bodyPr/>
        <a:lstStyle/>
        <a:p>
          <a:endParaRPr lang="en-US"/>
        </a:p>
      </dgm:t>
    </dgm:pt>
    <dgm:pt modelId="{274ACC64-1189-455E-89CB-4F4A0CD11792}" type="pres">
      <dgm:prSet presAssocID="{AD549CFC-21EB-4E29-9C1A-63720D89DA75}" presName="hierRoot2" presStyleCnt="0">
        <dgm:presLayoutVars>
          <dgm:hierBranch val="init"/>
        </dgm:presLayoutVars>
      </dgm:prSet>
      <dgm:spPr/>
    </dgm:pt>
    <dgm:pt modelId="{B2475D13-10E9-4155-A28D-A99BE853E8B3}" type="pres">
      <dgm:prSet presAssocID="{AD549CFC-21EB-4E29-9C1A-63720D89DA75}" presName="rootComposite" presStyleCnt="0"/>
      <dgm:spPr/>
    </dgm:pt>
    <dgm:pt modelId="{5DDAADFB-120A-4D84-AAE0-BBA47637271E}" type="pres">
      <dgm:prSet presAssocID="{AD549CFC-21EB-4E29-9C1A-63720D89DA75}" presName="rootText" presStyleLbl="node1" presStyleIdx="0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41A9AB36-0E25-492D-90D3-B8EB67A49B47}" type="pres">
      <dgm:prSet presAssocID="{AD549CFC-21EB-4E29-9C1A-63720D89DA75}" presName="titleText2" presStyleLbl="fgAcc1" presStyleIdx="0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D49B6DF-4817-4A0D-BA76-67E7C86AD246}" type="pres">
      <dgm:prSet presAssocID="{AD549CFC-21EB-4E29-9C1A-63720D89DA75}" presName="rootConnector" presStyleLbl="node2" presStyleIdx="0" presStyleCnt="0"/>
      <dgm:spPr/>
      <dgm:t>
        <a:bodyPr/>
        <a:lstStyle/>
        <a:p>
          <a:endParaRPr lang="en-US"/>
        </a:p>
      </dgm:t>
    </dgm:pt>
    <dgm:pt modelId="{7CCEC798-E624-4545-B6D9-F3F9E56F6AF0}" type="pres">
      <dgm:prSet presAssocID="{AD549CFC-21EB-4E29-9C1A-63720D89DA75}" presName="hierChild4" presStyleCnt="0"/>
      <dgm:spPr/>
    </dgm:pt>
    <dgm:pt modelId="{E5CAC453-2312-4CFE-9C4D-20004DD6D744}" type="pres">
      <dgm:prSet presAssocID="{C2DC5112-6CE8-402A-8AF7-B3710544F786}" presName="Name37" presStyleLbl="parChTrans1D3" presStyleIdx="0" presStyleCnt="8"/>
      <dgm:spPr/>
      <dgm:t>
        <a:bodyPr/>
        <a:lstStyle/>
        <a:p>
          <a:endParaRPr lang="en-US"/>
        </a:p>
      </dgm:t>
    </dgm:pt>
    <dgm:pt modelId="{73EC001B-70D4-487E-8489-82861459F0BB}" type="pres">
      <dgm:prSet presAssocID="{BE1149C4-4750-49C7-979F-DB2EA32AC0DE}" presName="hierRoot2" presStyleCnt="0">
        <dgm:presLayoutVars>
          <dgm:hierBranch val="init"/>
        </dgm:presLayoutVars>
      </dgm:prSet>
      <dgm:spPr/>
    </dgm:pt>
    <dgm:pt modelId="{B26F9EED-6B05-4F65-BD54-22A60A9C3738}" type="pres">
      <dgm:prSet presAssocID="{BE1149C4-4750-49C7-979F-DB2EA32AC0DE}" presName="rootComposite" presStyleCnt="0"/>
      <dgm:spPr/>
    </dgm:pt>
    <dgm:pt modelId="{E289C81F-95AB-45A0-A3B9-8CD29AC39907}" type="pres">
      <dgm:prSet presAssocID="{BE1149C4-4750-49C7-979F-DB2EA32AC0DE}" presName="rootText" presStyleLbl="node1" presStyleIdx="1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4B78E383-1A83-4CDA-B012-CE62D6F21E7C}" type="pres">
      <dgm:prSet presAssocID="{BE1149C4-4750-49C7-979F-DB2EA32AC0DE}" presName="titleText2" presStyleLbl="fgAcc1" presStyleIdx="1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B189090-9629-4463-9CF9-98A28C32AF3B}" type="pres">
      <dgm:prSet presAssocID="{BE1149C4-4750-49C7-979F-DB2EA32AC0DE}" presName="rootConnector" presStyleLbl="node3" presStyleIdx="0" presStyleCnt="0"/>
      <dgm:spPr/>
      <dgm:t>
        <a:bodyPr/>
        <a:lstStyle/>
        <a:p>
          <a:endParaRPr lang="en-US"/>
        </a:p>
      </dgm:t>
    </dgm:pt>
    <dgm:pt modelId="{9F14D8C2-AEAF-42DE-8253-C4E0397CE071}" type="pres">
      <dgm:prSet presAssocID="{BE1149C4-4750-49C7-979F-DB2EA32AC0DE}" presName="hierChild4" presStyleCnt="0"/>
      <dgm:spPr/>
    </dgm:pt>
    <dgm:pt modelId="{67FD20D6-175F-4B0F-875F-19FF87AF6CF8}" type="pres">
      <dgm:prSet presAssocID="{A6EA69BF-3CCF-4276-9918-C83F54D12C38}" presName="Name37" presStyleLbl="parChTrans1D4" presStyleIdx="0" presStyleCnt="13"/>
      <dgm:spPr/>
      <dgm:t>
        <a:bodyPr/>
        <a:lstStyle/>
        <a:p>
          <a:endParaRPr lang="en-US"/>
        </a:p>
      </dgm:t>
    </dgm:pt>
    <dgm:pt modelId="{613CBF2A-9CD8-4103-AFB4-685272EE1110}" type="pres">
      <dgm:prSet presAssocID="{3EF3A8B6-BA83-4009-9E58-88D54C13317C}" presName="hierRoot2" presStyleCnt="0">
        <dgm:presLayoutVars>
          <dgm:hierBranch val="init"/>
        </dgm:presLayoutVars>
      </dgm:prSet>
      <dgm:spPr/>
    </dgm:pt>
    <dgm:pt modelId="{AEA228D4-6F98-4CFD-B3B4-C403D26A62F4}" type="pres">
      <dgm:prSet presAssocID="{3EF3A8B6-BA83-4009-9E58-88D54C13317C}" presName="rootComposite" presStyleCnt="0"/>
      <dgm:spPr/>
    </dgm:pt>
    <dgm:pt modelId="{7A21EF30-20F2-40D9-A2F8-E43C26AA1450}" type="pres">
      <dgm:prSet presAssocID="{3EF3A8B6-BA83-4009-9E58-88D54C13317C}" presName="rootText" presStyleLbl="node1" presStyleIdx="2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41E57689-BF8A-4FB7-A127-CD7A5A0EA377}" type="pres">
      <dgm:prSet presAssocID="{3EF3A8B6-BA83-4009-9E58-88D54C13317C}" presName="titleText2" presStyleLbl="fgAcc1" presStyleIdx="2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26C8B9E-CF03-4B55-8668-580A55B6E643}" type="pres">
      <dgm:prSet presAssocID="{3EF3A8B6-BA83-4009-9E58-88D54C13317C}" presName="rootConnector" presStyleLbl="node4" presStyleIdx="0" presStyleCnt="0"/>
      <dgm:spPr/>
      <dgm:t>
        <a:bodyPr/>
        <a:lstStyle/>
        <a:p>
          <a:endParaRPr lang="en-US"/>
        </a:p>
      </dgm:t>
    </dgm:pt>
    <dgm:pt modelId="{C91F3810-E910-4143-888A-77AAD459737E}" type="pres">
      <dgm:prSet presAssocID="{3EF3A8B6-BA83-4009-9E58-88D54C13317C}" presName="hierChild4" presStyleCnt="0"/>
      <dgm:spPr/>
    </dgm:pt>
    <dgm:pt modelId="{1C6EF471-FF26-4655-BA18-A7736C4AA4F8}" type="pres">
      <dgm:prSet presAssocID="{917418F9-63E8-497F-B9D6-0AB96A926983}" presName="Name37" presStyleLbl="parChTrans1D4" presStyleIdx="1" presStyleCnt="13"/>
      <dgm:spPr/>
      <dgm:t>
        <a:bodyPr/>
        <a:lstStyle/>
        <a:p>
          <a:endParaRPr lang="en-US"/>
        </a:p>
      </dgm:t>
    </dgm:pt>
    <dgm:pt modelId="{7D90CC17-300D-461B-AB20-47D580E56329}" type="pres">
      <dgm:prSet presAssocID="{ECA3345B-C0D9-42AF-BBD0-FD6F42EFFFB1}" presName="hierRoot2" presStyleCnt="0">
        <dgm:presLayoutVars>
          <dgm:hierBranch val="init"/>
        </dgm:presLayoutVars>
      </dgm:prSet>
      <dgm:spPr/>
    </dgm:pt>
    <dgm:pt modelId="{A3621D66-EBA2-438D-B8E5-0F1D8B33F842}" type="pres">
      <dgm:prSet presAssocID="{ECA3345B-C0D9-42AF-BBD0-FD6F42EFFFB1}" presName="rootComposite" presStyleCnt="0"/>
      <dgm:spPr/>
    </dgm:pt>
    <dgm:pt modelId="{7916B99B-6FC8-49B2-8A4B-818F6582DD24}" type="pres">
      <dgm:prSet presAssocID="{ECA3345B-C0D9-42AF-BBD0-FD6F42EFFFB1}" presName="rootText" presStyleLbl="node1" presStyleIdx="3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7AD2DC2F-88A6-4F09-8A0F-0081ED7C4423}" type="pres">
      <dgm:prSet presAssocID="{ECA3345B-C0D9-42AF-BBD0-FD6F42EFFFB1}" presName="titleText2" presStyleLbl="fgAcc1" presStyleIdx="3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CD97A0F-ED5E-40BB-AB5A-2D336E157CB6}" type="pres">
      <dgm:prSet presAssocID="{ECA3345B-C0D9-42AF-BBD0-FD6F42EFFFB1}" presName="rootConnector" presStyleLbl="node4" presStyleIdx="0" presStyleCnt="0"/>
      <dgm:spPr/>
      <dgm:t>
        <a:bodyPr/>
        <a:lstStyle/>
        <a:p>
          <a:endParaRPr lang="en-US"/>
        </a:p>
      </dgm:t>
    </dgm:pt>
    <dgm:pt modelId="{0555A4D3-B555-42C6-9A1A-73146FE2DEEE}" type="pres">
      <dgm:prSet presAssocID="{ECA3345B-C0D9-42AF-BBD0-FD6F42EFFFB1}" presName="hierChild4" presStyleCnt="0"/>
      <dgm:spPr/>
    </dgm:pt>
    <dgm:pt modelId="{068AD7FA-D279-44D8-BBAD-B96C560ECEDA}" type="pres">
      <dgm:prSet presAssocID="{ECA3345B-C0D9-42AF-BBD0-FD6F42EFFFB1}" presName="hierChild5" presStyleCnt="0"/>
      <dgm:spPr/>
    </dgm:pt>
    <dgm:pt modelId="{0CF26021-D0DF-4E6F-B62B-B6B70CA84A15}" type="pres">
      <dgm:prSet presAssocID="{46E7BB88-CF87-48EE-ADC9-5C67C3473D7A}" presName="Name37" presStyleLbl="parChTrans1D4" presStyleIdx="2" presStyleCnt="13"/>
      <dgm:spPr/>
      <dgm:t>
        <a:bodyPr/>
        <a:lstStyle/>
        <a:p>
          <a:endParaRPr lang="en-US"/>
        </a:p>
      </dgm:t>
    </dgm:pt>
    <dgm:pt modelId="{D2F397B4-5444-4380-9401-EA0155A491D2}" type="pres">
      <dgm:prSet presAssocID="{1159B6AD-1C01-4503-A207-052A28BECAB0}" presName="hierRoot2" presStyleCnt="0">
        <dgm:presLayoutVars>
          <dgm:hierBranch val="init"/>
        </dgm:presLayoutVars>
      </dgm:prSet>
      <dgm:spPr/>
    </dgm:pt>
    <dgm:pt modelId="{1DF496A1-9A61-4655-A2BD-BA0FB4C39565}" type="pres">
      <dgm:prSet presAssocID="{1159B6AD-1C01-4503-A207-052A28BECAB0}" presName="rootComposite" presStyleCnt="0"/>
      <dgm:spPr/>
    </dgm:pt>
    <dgm:pt modelId="{2D614EFE-2A73-435E-992D-37904C40CC7C}" type="pres">
      <dgm:prSet presAssocID="{1159B6AD-1C01-4503-A207-052A28BECAB0}" presName="rootText" presStyleLbl="node1" presStyleIdx="4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66B18D8-E028-4346-9082-62E31BE86639}" type="pres">
      <dgm:prSet presAssocID="{1159B6AD-1C01-4503-A207-052A28BECAB0}" presName="titleText2" presStyleLbl="fgAcc1" presStyleIdx="4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EAB259E-75B0-4C08-9652-BFA7A851B7FA}" type="pres">
      <dgm:prSet presAssocID="{1159B6AD-1C01-4503-A207-052A28BECAB0}" presName="rootConnector" presStyleLbl="node4" presStyleIdx="0" presStyleCnt="0"/>
      <dgm:spPr/>
      <dgm:t>
        <a:bodyPr/>
        <a:lstStyle/>
        <a:p>
          <a:endParaRPr lang="en-US"/>
        </a:p>
      </dgm:t>
    </dgm:pt>
    <dgm:pt modelId="{F36261E2-EE62-489C-9FB9-EDAE826A8885}" type="pres">
      <dgm:prSet presAssocID="{1159B6AD-1C01-4503-A207-052A28BECAB0}" presName="hierChild4" presStyleCnt="0"/>
      <dgm:spPr/>
    </dgm:pt>
    <dgm:pt modelId="{526FE0C5-2118-49E2-873F-CFE51465FAD8}" type="pres">
      <dgm:prSet presAssocID="{1159B6AD-1C01-4503-A207-052A28BECAB0}" presName="hierChild5" presStyleCnt="0"/>
      <dgm:spPr/>
    </dgm:pt>
    <dgm:pt modelId="{E7D72392-70D5-4CEB-9081-BE035A58A19D}" type="pres">
      <dgm:prSet presAssocID="{E1EFB8CD-4A2F-48DB-8386-76F9F96BFEF5}" presName="Name37" presStyleLbl="parChTrans1D4" presStyleIdx="3" presStyleCnt="13"/>
      <dgm:spPr/>
      <dgm:t>
        <a:bodyPr/>
        <a:lstStyle/>
        <a:p>
          <a:endParaRPr lang="en-US"/>
        </a:p>
      </dgm:t>
    </dgm:pt>
    <dgm:pt modelId="{BF22118D-34DD-47CF-A16A-CF40B1AB79C8}" type="pres">
      <dgm:prSet presAssocID="{1DD549F1-F59F-4C40-9312-D509E2A7FE66}" presName="hierRoot2" presStyleCnt="0">
        <dgm:presLayoutVars>
          <dgm:hierBranch val="init"/>
        </dgm:presLayoutVars>
      </dgm:prSet>
      <dgm:spPr/>
    </dgm:pt>
    <dgm:pt modelId="{F2ECB1FD-EBDF-46BF-8E9E-4C97E0D61153}" type="pres">
      <dgm:prSet presAssocID="{1DD549F1-F59F-4C40-9312-D509E2A7FE66}" presName="rootComposite" presStyleCnt="0"/>
      <dgm:spPr/>
    </dgm:pt>
    <dgm:pt modelId="{E64F5029-7B96-4755-A821-E34D70554039}" type="pres">
      <dgm:prSet presAssocID="{1DD549F1-F59F-4C40-9312-D509E2A7FE66}" presName="rootText" presStyleLbl="node1" presStyleIdx="5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95E5B23B-929A-4DED-83B4-ADA406D43D34}" type="pres">
      <dgm:prSet presAssocID="{1DD549F1-F59F-4C40-9312-D509E2A7FE66}" presName="titleText2" presStyleLbl="fgAcc1" presStyleIdx="5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48F2951-3C30-4932-A41B-0A26E05F6581}" type="pres">
      <dgm:prSet presAssocID="{1DD549F1-F59F-4C40-9312-D509E2A7FE66}" presName="rootConnector" presStyleLbl="node4" presStyleIdx="0" presStyleCnt="0"/>
      <dgm:spPr/>
      <dgm:t>
        <a:bodyPr/>
        <a:lstStyle/>
        <a:p>
          <a:endParaRPr lang="en-US"/>
        </a:p>
      </dgm:t>
    </dgm:pt>
    <dgm:pt modelId="{E059B10A-7B0C-44AE-8742-F159B45F0163}" type="pres">
      <dgm:prSet presAssocID="{1DD549F1-F59F-4C40-9312-D509E2A7FE66}" presName="hierChild4" presStyleCnt="0"/>
      <dgm:spPr/>
    </dgm:pt>
    <dgm:pt modelId="{9140D782-1CEF-4F2F-BEF4-F29F4D83A597}" type="pres">
      <dgm:prSet presAssocID="{1DD549F1-F59F-4C40-9312-D509E2A7FE66}" presName="hierChild5" presStyleCnt="0"/>
      <dgm:spPr/>
    </dgm:pt>
    <dgm:pt modelId="{8A4AAA97-D0C9-4804-9A73-EB7EDA403CA9}" type="pres">
      <dgm:prSet presAssocID="{3EF3A8B6-BA83-4009-9E58-88D54C13317C}" presName="hierChild5" presStyleCnt="0"/>
      <dgm:spPr/>
    </dgm:pt>
    <dgm:pt modelId="{AEB2735C-0716-4CA5-AD63-7BA60CEBA2D7}" type="pres">
      <dgm:prSet presAssocID="{BE1149C4-4750-49C7-979F-DB2EA32AC0DE}" presName="hierChild5" presStyleCnt="0"/>
      <dgm:spPr/>
    </dgm:pt>
    <dgm:pt modelId="{5836F517-A199-4A01-8803-5D06229B6937}" type="pres">
      <dgm:prSet presAssocID="{828625F6-B3A0-4424-885A-75E9856B79B9}" presName="Name96" presStyleLbl="parChTrans1D4" presStyleIdx="4" presStyleCnt="13"/>
      <dgm:spPr/>
      <dgm:t>
        <a:bodyPr/>
        <a:lstStyle/>
        <a:p>
          <a:endParaRPr lang="en-US"/>
        </a:p>
      </dgm:t>
    </dgm:pt>
    <dgm:pt modelId="{C073AEC4-577A-4E03-B8F1-402A01E0496F}" type="pres">
      <dgm:prSet presAssocID="{0236D990-39F8-4437-8322-9FEB40EA9903}" presName="hierRoot3" presStyleCnt="0">
        <dgm:presLayoutVars>
          <dgm:hierBranch val="init"/>
        </dgm:presLayoutVars>
      </dgm:prSet>
      <dgm:spPr/>
    </dgm:pt>
    <dgm:pt modelId="{0C806E85-BE4A-4D6F-9BE5-443E2029EFF1}" type="pres">
      <dgm:prSet presAssocID="{0236D990-39F8-4437-8322-9FEB40EA9903}" presName="rootComposite3" presStyleCnt="0"/>
      <dgm:spPr/>
    </dgm:pt>
    <dgm:pt modelId="{38E4F014-EB10-4348-BF15-55CE1AF5BD63}" type="pres">
      <dgm:prSet presAssocID="{0236D990-39F8-4437-8322-9FEB40EA9903}" presName="rootText3" presStyleLbl="asst1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C58EC4-4A2D-49BC-9301-6B5E9385023E}" type="pres">
      <dgm:prSet presAssocID="{0236D990-39F8-4437-8322-9FEB40EA9903}" presName="titleText3" presStyleLbl="fgAcc2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D3345E3-237E-48CB-808A-4B8169CEBDB5}" type="pres">
      <dgm:prSet presAssocID="{0236D990-39F8-4437-8322-9FEB40EA9903}" presName="rootConnector3" presStyleLbl="asst3" presStyleIdx="0" presStyleCnt="0"/>
      <dgm:spPr/>
      <dgm:t>
        <a:bodyPr/>
        <a:lstStyle/>
        <a:p>
          <a:endParaRPr lang="en-US"/>
        </a:p>
      </dgm:t>
    </dgm:pt>
    <dgm:pt modelId="{20422EB7-5091-480B-8732-8A7F5B80B760}" type="pres">
      <dgm:prSet presAssocID="{0236D990-39F8-4437-8322-9FEB40EA9903}" presName="hierChild6" presStyleCnt="0"/>
      <dgm:spPr/>
    </dgm:pt>
    <dgm:pt modelId="{83AB2C94-0829-444E-B7D2-81D876476FC5}" type="pres">
      <dgm:prSet presAssocID="{0236D990-39F8-4437-8322-9FEB40EA9903}" presName="hierChild7" presStyleCnt="0"/>
      <dgm:spPr/>
    </dgm:pt>
    <dgm:pt modelId="{651381CF-A72A-44B9-B1CD-AF3A477DF690}" type="pres">
      <dgm:prSet presAssocID="{AD549CFC-21EB-4E29-9C1A-63720D89DA75}" presName="hierChild5" presStyleCnt="0"/>
      <dgm:spPr/>
    </dgm:pt>
    <dgm:pt modelId="{1E642BC8-52AE-40A1-870C-589AB10E9F39}" type="pres">
      <dgm:prSet presAssocID="{6FB070C4-1692-4A8A-80B1-C239F6C135A2}" presName="Name37" presStyleLbl="parChTrans1D2" presStyleIdx="1" presStyleCnt="5"/>
      <dgm:spPr/>
      <dgm:t>
        <a:bodyPr/>
        <a:lstStyle/>
        <a:p>
          <a:endParaRPr lang="en-US"/>
        </a:p>
      </dgm:t>
    </dgm:pt>
    <dgm:pt modelId="{823D4BBC-9DE0-4A56-A979-B311C9D6E7FA}" type="pres">
      <dgm:prSet presAssocID="{2BAFDA02-8447-4BFF-B35A-8405BC947FB6}" presName="hierRoot2" presStyleCnt="0">
        <dgm:presLayoutVars>
          <dgm:hierBranch val="init"/>
        </dgm:presLayoutVars>
      </dgm:prSet>
      <dgm:spPr/>
    </dgm:pt>
    <dgm:pt modelId="{9CAA0D7D-04C3-46BA-846E-5FD08BA6ADB7}" type="pres">
      <dgm:prSet presAssocID="{2BAFDA02-8447-4BFF-B35A-8405BC947FB6}" presName="rootComposite" presStyleCnt="0"/>
      <dgm:spPr/>
    </dgm:pt>
    <dgm:pt modelId="{2AB66785-C6F4-4AFF-A103-2243CE015166}" type="pres">
      <dgm:prSet presAssocID="{2BAFDA02-8447-4BFF-B35A-8405BC947FB6}" presName="rootText" presStyleLbl="node1" presStyleIdx="6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2AD6715-0852-4C9C-9F9C-150BCD1C210A}" type="pres">
      <dgm:prSet presAssocID="{2BAFDA02-8447-4BFF-B35A-8405BC947FB6}" presName="titleText2" presStyleLbl="fgAcc1" presStyleIdx="6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ACDFE0B-9A36-4F52-893A-6394E28F2148}" type="pres">
      <dgm:prSet presAssocID="{2BAFDA02-8447-4BFF-B35A-8405BC947FB6}" presName="rootConnector" presStyleLbl="node2" presStyleIdx="0" presStyleCnt="0"/>
      <dgm:spPr/>
      <dgm:t>
        <a:bodyPr/>
        <a:lstStyle/>
        <a:p>
          <a:endParaRPr lang="en-US"/>
        </a:p>
      </dgm:t>
    </dgm:pt>
    <dgm:pt modelId="{DB44BE75-CE5F-40A8-918A-83E8DED3CD77}" type="pres">
      <dgm:prSet presAssocID="{2BAFDA02-8447-4BFF-B35A-8405BC947FB6}" presName="hierChild4" presStyleCnt="0"/>
      <dgm:spPr/>
    </dgm:pt>
    <dgm:pt modelId="{3695C66C-B448-44B7-816C-A86051AB02E8}" type="pres">
      <dgm:prSet presAssocID="{F7F9CA22-800D-4AE1-A1B0-F4912BD613C5}" presName="Name37" presStyleLbl="parChTrans1D3" presStyleIdx="1" presStyleCnt="8"/>
      <dgm:spPr/>
      <dgm:t>
        <a:bodyPr/>
        <a:lstStyle/>
        <a:p>
          <a:endParaRPr lang="en-US"/>
        </a:p>
      </dgm:t>
    </dgm:pt>
    <dgm:pt modelId="{73A3ABA3-2B52-49AD-B1CD-8D42194FCEC6}" type="pres">
      <dgm:prSet presAssocID="{FA88568E-2E82-49AE-8C38-FA58E5DD1BB5}" presName="hierRoot2" presStyleCnt="0">
        <dgm:presLayoutVars>
          <dgm:hierBranch val="init"/>
        </dgm:presLayoutVars>
      </dgm:prSet>
      <dgm:spPr/>
    </dgm:pt>
    <dgm:pt modelId="{C2168195-015E-4A20-9764-0BB8F076DB29}" type="pres">
      <dgm:prSet presAssocID="{FA88568E-2E82-49AE-8C38-FA58E5DD1BB5}" presName="rootComposite" presStyleCnt="0"/>
      <dgm:spPr/>
    </dgm:pt>
    <dgm:pt modelId="{A370268F-110A-4AEB-999F-52D4BFB5A96C}" type="pres">
      <dgm:prSet presAssocID="{FA88568E-2E82-49AE-8C38-FA58E5DD1BB5}" presName="rootText" presStyleLbl="node1" presStyleIdx="7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5D538FD8-3752-4C24-94CD-BE3A48C07BC3}" type="pres">
      <dgm:prSet presAssocID="{FA88568E-2E82-49AE-8C38-FA58E5DD1BB5}" presName="titleText2" presStyleLbl="fgAcc1" presStyleIdx="7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34CED41-F0E5-4888-BFED-97AAB85170DB}" type="pres">
      <dgm:prSet presAssocID="{FA88568E-2E82-49AE-8C38-FA58E5DD1BB5}" presName="rootConnector" presStyleLbl="node3" presStyleIdx="0" presStyleCnt="0"/>
      <dgm:spPr/>
      <dgm:t>
        <a:bodyPr/>
        <a:lstStyle/>
        <a:p>
          <a:endParaRPr lang="en-US"/>
        </a:p>
      </dgm:t>
    </dgm:pt>
    <dgm:pt modelId="{97F783D8-1FB8-4508-96D4-A14F693E9315}" type="pres">
      <dgm:prSet presAssocID="{FA88568E-2E82-49AE-8C38-FA58E5DD1BB5}" presName="hierChild4" presStyleCnt="0"/>
      <dgm:spPr/>
    </dgm:pt>
    <dgm:pt modelId="{612CB2D4-6A71-4684-B590-E0AFB3F67F81}" type="pres">
      <dgm:prSet presAssocID="{9692C58F-FBB4-4A78-A552-485079EBE708}" presName="Name37" presStyleLbl="parChTrans1D4" presStyleIdx="5" presStyleCnt="13"/>
      <dgm:spPr/>
      <dgm:t>
        <a:bodyPr/>
        <a:lstStyle/>
        <a:p>
          <a:endParaRPr lang="en-US"/>
        </a:p>
      </dgm:t>
    </dgm:pt>
    <dgm:pt modelId="{23D551F0-CAF4-4C4E-8C91-4031248EC581}" type="pres">
      <dgm:prSet presAssocID="{F0F0CEAE-9F8A-4356-BED7-4963D69BBBD7}" presName="hierRoot2" presStyleCnt="0">
        <dgm:presLayoutVars>
          <dgm:hierBranch val="init"/>
        </dgm:presLayoutVars>
      </dgm:prSet>
      <dgm:spPr/>
    </dgm:pt>
    <dgm:pt modelId="{070D67CB-0934-44BF-B617-63C0A05F87AA}" type="pres">
      <dgm:prSet presAssocID="{F0F0CEAE-9F8A-4356-BED7-4963D69BBBD7}" presName="rootComposite" presStyleCnt="0"/>
      <dgm:spPr/>
    </dgm:pt>
    <dgm:pt modelId="{7747C633-331C-40BB-97FA-68AC425FC9FB}" type="pres">
      <dgm:prSet presAssocID="{F0F0CEAE-9F8A-4356-BED7-4963D69BBBD7}" presName="rootText" presStyleLbl="node1" presStyleIdx="8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A4371F5-BC99-4DC7-B4E7-0722276E60CA}" type="pres">
      <dgm:prSet presAssocID="{F0F0CEAE-9F8A-4356-BED7-4963D69BBBD7}" presName="titleText2" presStyleLbl="fgAcc1" presStyleIdx="8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691EB99-1E1F-49B3-8102-90420A107748}" type="pres">
      <dgm:prSet presAssocID="{F0F0CEAE-9F8A-4356-BED7-4963D69BBBD7}" presName="rootConnector" presStyleLbl="node4" presStyleIdx="0" presStyleCnt="0"/>
      <dgm:spPr/>
      <dgm:t>
        <a:bodyPr/>
        <a:lstStyle/>
        <a:p>
          <a:endParaRPr lang="en-US"/>
        </a:p>
      </dgm:t>
    </dgm:pt>
    <dgm:pt modelId="{FFACF86F-0594-4C99-97AF-77D12710A5AD}" type="pres">
      <dgm:prSet presAssocID="{F0F0CEAE-9F8A-4356-BED7-4963D69BBBD7}" presName="hierChild4" presStyleCnt="0"/>
      <dgm:spPr/>
    </dgm:pt>
    <dgm:pt modelId="{4BCE75C7-411B-45E7-B248-9216931801F6}" type="pres">
      <dgm:prSet presAssocID="{F0F0CEAE-9F8A-4356-BED7-4963D69BBBD7}" presName="hierChild5" presStyleCnt="0"/>
      <dgm:spPr/>
    </dgm:pt>
    <dgm:pt modelId="{CB0E9DE6-196D-46AA-9A06-748A744D823E}" type="pres">
      <dgm:prSet presAssocID="{FA88568E-2E82-49AE-8C38-FA58E5DD1BB5}" presName="hierChild5" presStyleCnt="0"/>
      <dgm:spPr/>
    </dgm:pt>
    <dgm:pt modelId="{CBE6B335-1A1D-479A-BD1B-49CA417C086F}" type="pres">
      <dgm:prSet presAssocID="{2BAFDA02-8447-4BFF-B35A-8405BC947FB6}" presName="hierChild5" presStyleCnt="0"/>
      <dgm:spPr/>
    </dgm:pt>
    <dgm:pt modelId="{1FF70BFF-0CCF-4B69-86D7-2FD05FB4219B}" type="pres">
      <dgm:prSet presAssocID="{2FE91AFC-B8D5-4E53-BB04-5722496EB927}" presName="Name37" presStyleLbl="parChTrans1D2" presStyleIdx="2" presStyleCnt="5"/>
      <dgm:spPr/>
      <dgm:t>
        <a:bodyPr/>
        <a:lstStyle/>
        <a:p>
          <a:endParaRPr lang="en-US"/>
        </a:p>
      </dgm:t>
    </dgm:pt>
    <dgm:pt modelId="{978B0129-FEC8-4C3B-87E6-386E7F5A4A5A}" type="pres">
      <dgm:prSet presAssocID="{CD2B287A-E654-4479-BC70-33ECD7717FCF}" presName="hierRoot2" presStyleCnt="0">
        <dgm:presLayoutVars>
          <dgm:hierBranch val="init"/>
        </dgm:presLayoutVars>
      </dgm:prSet>
      <dgm:spPr/>
    </dgm:pt>
    <dgm:pt modelId="{71ECB1F8-BCFE-43FE-82CB-510022834358}" type="pres">
      <dgm:prSet presAssocID="{CD2B287A-E654-4479-BC70-33ECD7717FCF}" presName="rootComposite" presStyleCnt="0"/>
      <dgm:spPr/>
    </dgm:pt>
    <dgm:pt modelId="{63A9550E-6BE0-48B1-968C-3182CAEE178A}" type="pres">
      <dgm:prSet presAssocID="{CD2B287A-E654-4479-BC70-33ECD7717FCF}" presName="rootText" presStyleLbl="node1" presStyleIdx="9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69BE4BD-EC38-45B9-A2C2-06928481CF28}" type="pres">
      <dgm:prSet presAssocID="{CD2B287A-E654-4479-BC70-33ECD7717FCF}" presName="titleText2" presStyleLbl="fgAcc1" presStyleIdx="9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0C35121-7AD0-4A1F-8AE3-13EA4F9B0E5B}" type="pres">
      <dgm:prSet presAssocID="{CD2B287A-E654-4479-BC70-33ECD7717FCF}" presName="rootConnector" presStyleLbl="node2" presStyleIdx="0" presStyleCnt="0"/>
      <dgm:spPr/>
      <dgm:t>
        <a:bodyPr/>
        <a:lstStyle/>
        <a:p>
          <a:endParaRPr lang="en-US"/>
        </a:p>
      </dgm:t>
    </dgm:pt>
    <dgm:pt modelId="{43763FBF-41E5-40E6-86CC-994907930C26}" type="pres">
      <dgm:prSet presAssocID="{CD2B287A-E654-4479-BC70-33ECD7717FCF}" presName="hierChild4" presStyleCnt="0"/>
      <dgm:spPr/>
    </dgm:pt>
    <dgm:pt modelId="{0A92468A-3531-4577-9D45-B18ADB1E162B}" type="pres">
      <dgm:prSet presAssocID="{3AC9E467-195F-427C-A6CA-64969C26CD19}" presName="Name37" presStyleLbl="parChTrans1D3" presStyleIdx="2" presStyleCnt="8"/>
      <dgm:spPr/>
      <dgm:t>
        <a:bodyPr/>
        <a:lstStyle/>
        <a:p>
          <a:endParaRPr lang="en-US"/>
        </a:p>
      </dgm:t>
    </dgm:pt>
    <dgm:pt modelId="{943387A1-82AA-4DDB-90BA-AA25B7F3C46A}" type="pres">
      <dgm:prSet presAssocID="{CCEF6695-7DF1-46A8-8BA1-61D1DBBF2A62}" presName="hierRoot2" presStyleCnt="0">
        <dgm:presLayoutVars>
          <dgm:hierBranch val="init"/>
        </dgm:presLayoutVars>
      </dgm:prSet>
      <dgm:spPr/>
    </dgm:pt>
    <dgm:pt modelId="{6AE24C78-E474-445A-A5D4-4843575AF981}" type="pres">
      <dgm:prSet presAssocID="{CCEF6695-7DF1-46A8-8BA1-61D1DBBF2A62}" presName="rootComposite" presStyleCnt="0"/>
      <dgm:spPr/>
    </dgm:pt>
    <dgm:pt modelId="{46EDA911-E51C-4590-930B-B8F38C392506}" type="pres">
      <dgm:prSet presAssocID="{CCEF6695-7DF1-46A8-8BA1-61D1DBBF2A62}" presName="rootText" presStyleLbl="node1" presStyleIdx="10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9508E9C1-1134-49B6-BF1F-89E6EC4FD281}" type="pres">
      <dgm:prSet presAssocID="{CCEF6695-7DF1-46A8-8BA1-61D1DBBF2A62}" presName="titleText2" presStyleLbl="fgAcc1" presStyleIdx="10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5B17D28-B6CB-4D6C-A227-E244B9CC6F90}" type="pres">
      <dgm:prSet presAssocID="{CCEF6695-7DF1-46A8-8BA1-61D1DBBF2A62}" presName="rootConnector" presStyleLbl="node3" presStyleIdx="0" presStyleCnt="0"/>
      <dgm:spPr/>
      <dgm:t>
        <a:bodyPr/>
        <a:lstStyle/>
        <a:p>
          <a:endParaRPr lang="en-US"/>
        </a:p>
      </dgm:t>
    </dgm:pt>
    <dgm:pt modelId="{B661D52B-16C9-4DE1-AD07-B9499F010CAC}" type="pres">
      <dgm:prSet presAssocID="{CCEF6695-7DF1-46A8-8BA1-61D1DBBF2A62}" presName="hierChild4" presStyleCnt="0"/>
      <dgm:spPr/>
    </dgm:pt>
    <dgm:pt modelId="{410DA17A-F9F6-47AB-B90E-D73E7B6AA612}" type="pres">
      <dgm:prSet presAssocID="{CCEF6695-7DF1-46A8-8BA1-61D1DBBF2A62}" presName="hierChild5" presStyleCnt="0"/>
      <dgm:spPr/>
    </dgm:pt>
    <dgm:pt modelId="{02B601A3-0D12-4706-9C6C-FED31B17E79D}" type="pres">
      <dgm:prSet presAssocID="{15EAD9C8-08A2-422F-A89B-B362498FB82B}" presName="Name37" presStyleLbl="parChTrans1D3" presStyleIdx="3" presStyleCnt="8"/>
      <dgm:spPr/>
      <dgm:t>
        <a:bodyPr/>
        <a:lstStyle/>
        <a:p>
          <a:endParaRPr lang="en-US"/>
        </a:p>
      </dgm:t>
    </dgm:pt>
    <dgm:pt modelId="{FF2D1EDC-AD0C-477E-9349-6650DB2707E3}" type="pres">
      <dgm:prSet presAssocID="{23C3CA9F-26A9-4300-9BD5-3D10BB14D123}" presName="hierRoot2" presStyleCnt="0">
        <dgm:presLayoutVars>
          <dgm:hierBranch val="init"/>
        </dgm:presLayoutVars>
      </dgm:prSet>
      <dgm:spPr/>
    </dgm:pt>
    <dgm:pt modelId="{7B0D43D2-3062-4072-852C-D8060C7CF16E}" type="pres">
      <dgm:prSet presAssocID="{23C3CA9F-26A9-4300-9BD5-3D10BB14D123}" presName="rootComposite" presStyleCnt="0"/>
      <dgm:spPr/>
    </dgm:pt>
    <dgm:pt modelId="{C3CD0847-099C-45E4-AB7A-20BE4FE45788}" type="pres">
      <dgm:prSet presAssocID="{23C3CA9F-26A9-4300-9BD5-3D10BB14D123}" presName="rootText" presStyleLbl="node1" presStyleIdx="11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9981865-6CE8-494E-8F8A-308F0A0FF7BF}" type="pres">
      <dgm:prSet presAssocID="{23C3CA9F-26A9-4300-9BD5-3D10BB14D123}" presName="titleText2" presStyleLbl="fgAcc1" presStyleIdx="11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63876B2-E9C9-4D71-A76D-36D9386D1769}" type="pres">
      <dgm:prSet presAssocID="{23C3CA9F-26A9-4300-9BD5-3D10BB14D123}" presName="rootConnector" presStyleLbl="node3" presStyleIdx="0" presStyleCnt="0"/>
      <dgm:spPr/>
      <dgm:t>
        <a:bodyPr/>
        <a:lstStyle/>
        <a:p>
          <a:endParaRPr lang="en-US"/>
        </a:p>
      </dgm:t>
    </dgm:pt>
    <dgm:pt modelId="{D3D3D079-FDBB-437F-BDA6-020AAD02BFA5}" type="pres">
      <dgm:prSet presAssocID="{23C3CA9F-26A9-4300-9BD5-3D10BB14D123}" presName="hierChild4" presStyleCnt="0"/>
      <dgm:spPr/>
    </dgm:pt>
    <dgm:pt modelId="{ACCE93D5-FC8F-4C28-B518-DA91ABC3B64A}" type="pres">
      <dgm:prSet presAssocID="{0B51C8E6-BBF6-4315-B547-5665AA262112}" presName="Name37" presStyleLbl="parChTrans1D4" presStyleIdx="6" presStyleCnt="13"/>
      <dgm:spPr/>
      <dgm:t>
        <a:bodyPr/>
        <a:lstStyle/>
        <a:p>
          <a:endParaRPr lang="en-US"/>
        </a:p>
      </dgm:t>
    </dgm:pt>
    <dgm:pt modelId="{51445704-3864-4FD7-9F0A-51DDB0D9F5F0}" type="pres">
      <dgm:prSet presAssocID="{DF371F92-3837-4A8C-AB8F-8E369375976A}" presName="hierRoot2" presStyleCnt="0">
        <dgm:presLayoutVars>
          <dgm:hierBranch val="init"/>
        </dgm:presLayoutVars>
      </dgm:prSet>
      <dgm:spPr/>
    </dgm:pt>
    <dgm:pt modelId="{BA1BA891-0DD7-4F43-BB5F-BB62D81EF5E3}" type="pres">
      <dgm:prSet presAssocID="{DF371F92-3837-4A8C-AB8F-8E369375976A}" presName="rootComposite" presStyleCnt="0"/>
      <dgm:spPr/>
    </dgm:pt>
    <dgm:pt modelId="{0297D61B-DE59-4A22-8537-185A35F34EB9}" type="pres">
      <dgm:prSet presAssocID="{DF371F92-3837-4A8C-AB8F-8E369375976A}" presName="rootText" presStyleLbl="node1" presStyleIdx="12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E74456F5-2603-44D4-8FC1-C8C75CD2A1D7}" type="pres">
      <dgm:prSet presAssocID="{DF371F92-3837-4A8C-AB8F-8E369375976A}" presName="titleText2" presStyleLbl="fgAcc1" presStyleIdx="12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6CE6E20-68AE-4B3C-BEFD-DA2DFA23F676}" type="pres">
      <dgm:prSet presAssocID="{DF371F92-3837-4A8C-AB8F-8E369375976A}" presName="rootConnector" presStyleLbl="node4" presStyleIdx="0" presStyleCnt="0"/>
      <dgm:spPr/>
      <dgm:t>
        <a:bodyPr/>
        <a:lstStyle/>
        <a:p>
          <a:endParaRPr lang="en-US"/>
        </a:p>
      </dgm:t>
    </dgm:pt>
    <dgm:pt modelId="{EDCAE18B-54EE-41B8-A819-305473D1AC75}" type="pres">
      <dgm:prSet presAssocID="{DF371F92-3837-4A8C-AB8F-8E369375976A}" presName="hierChild4" presStyleCnt="0"/>
      <dgm:spPr/>
    </dgm:pt>
    <dgm:pt modelId="{5C703E1B-91FE-45F5-927C-3C92DF8CAAD6}" type="pres">
      <dgm:prSet presAssocID="{DF371F92-3837-4A8C-AB8F-8E369375976A}" presName="hierChild5" presStyleCnt="0"/>
      <dgm:spPr/>
    </dgm:pt>
    <dgm:pt modelId="{CBADD31B-4EB0-4B13-977F-8D756ACE6356}" type="pres">
      <dgm:prSet presAssocID="{671BB213-8288-4C7B-841E-BD9E695AE565}" presName="Name37" presStyleLbl="parChTrans1D4" presStyleIdx="7" presStyleCnt="13"/>
      <dgm:spPr/>
      <dgm:t>
        <a:bodyPr/>
        <a:lstStyle/>
        <a:p>
          <a:endParaRPr lang="en-US"/>
        </a:p>
      </dgm:t>
    </dgm:pt>
    <dgm:pt modelId="{AA0A964A-DF6F-4A83-B94D-02E786D6D310}" type="pres">
      <dgm:prSet presAssocID="{07ED6B56-06A6-4745-B93F-B3458BED67BE}" presName="hierRoot2" presStyleCnt="0">
        <dgm:presLayoutVars>
          <dgm:hierBranch val="init"/>
        </dgm:presLayoutVars>
      </dgm:prSet>
      <dgm:spPr/>
    </dgm:pt>
    <dgm:pt modelId="{29662754-C7A3-40CA-BBD1-EE8AA61DBBCB}" type="pres">
      <dgm:prSet presAssocID="{07ED6B56-06A6-4745-B93F-B3458BED67BE}" presName="rootComposite" presStyleCnt="0"/>
      <dgm:spPr/>
    </dgm:pt>
    <dgm:pt modelId="{7603F09F-40F2-4758-B9E7-F7CAEA236A0C}" type="pres">
      <dgm:prSet presAssocID="{07ED6B56-06A6-4745-B93F-B3458BED67BE}" presName="rootText" presStyleLbl="node1" presStyleIdx="13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7B9C3AFC-2AC8-4652-B1E0-80855516F750}" type="pres">
      <dgm:prSet presAssocID="{07ED6B56-06A6-4745-B93F-B3458BED67BE}" presName="titleText2" presStyleLbl="fgAcc1" presStyleIdx="13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99E8DA5-D476-4805-9B56-C7B9FAD6BFA7}" type="pres">
      <dgm:prSet presAssocID="{07ED6B56-06A6-4745-B93F-B3458BED67BE}" presName="rootConnector" presStyleLbl="node4" presStyleIdx="0" presStyleCnt="0"/>
      <dgm:spPr/>
      <dgm:t>
        <a:bodyPr/>
        <a:lstStyle/>
        <a:p>
          <a:endParaRPr lang="en-US"/>
        </a:p>
      </dgm:t>
    </dgm:pt>
    <dgm:pt modelId="{EDB9000D-4ECA-4122-BC0B-F93F8FE0C8F7}" type="pres">
      <dgm:prSet presAssocID="{07ED6B56-06A6-4745-B93F-B3458BED67BE}" presName="hierChild4" presStyleCnt="0"/>
      <dgm:spPr/>
    </dgm:pt>
    <dgm:pt modelId="{AAC46083-813C-42B6-8E16-B45CD779D30A}" type="pres">
      <dgm:prSet presAssocID="{76AFDDAD-3F73-42BB-90FC-482B67F7CF71}" presName="Name37" presStyleLbl="parChTrans1D4" presStyleIdx="8" presStyleCnt="13"/>
      <dgm:spPr/>
      <dgm:t>
        <a:bodyPr/>
        <a:lstStyle/>
        <a:p>
          <a:endParaRPr lang="en-US"/>
        </a:p>
      </dgm:t>
    </dgm:pt>
    <dgm:pt modelId="{DEE82C98-5D27-44BF-B8F5-341BBAEEEB27}" type="pres">
      <dgm:prSet presAssocID="{E0F14287-6353-4E64-B6BA-61EDD2CDDC83}" presName="hierRoot2" presStyleCnt="0">
        <dgm:presLayoutVars>
          <dgm:hierBranch val="init"/>
        </dgm:presLayoutVars>
      </dgm:prSet>
      <dgm:spPr/>
    </dgm:pt>
    <dgm:pt modelId="{22B4B18F-1A17-47DB-9084-9373BFCFBFDB}" type="pres">
      <dgm:prSet presAssocID="{E0F14287-6353-4E64-B6BA-61EDD2CDDC83}" presName="rootComposite" presStyleCnt="0"/>
      <dgm:spPr/>
    </dgm:pt>
    <dgm:pt modelId="{28A1A94F-85A8-4127-BDD7-DEA75F61A9A9}" type="pres">
      <dgm:prSet presAssocID="{E0F14287-6353-4E64-B6BA-61EDD2CDDC83}" presName="rootText" presStyleLbl="node1" presStyleIdx="14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448AA46-5492-4EB1-B819-64B18A7722BD}" type="pres">
      <dgm:prSet presAssocID="{E0F14287-6353-4E64-B6BA-61EDD2CDDC83}" presName="titleText2" presStyleLbl="fgAcc1" presStyleIdx="14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F01C612-0236-4F5A-82F1-E69FA6B28173}" type="pres">
      <dgm:prSet presAssocID="{E0F14287-6353-4E64-B6BA-61EDD2CDDC83}" presName="rootConnector" presStyleLbl="node4" presStyleIdx="0" presStyleCnt="0"/>
      <dgm:spPr/>
      <dgm:t>
        <a:bodyPr/>
        <a:lstStyle/>
        <a:p>
          <a:endParaRPr lang="en-US"/>
        </a:p>
      </dgm:t>
    </dgm:pt>
    <dgm:pt modelId="{182553C7-BC13-4DEF-8942-C4A6EE5CAB37}" type="pres">
      <dgm:prSet presAssocID="{E0F14287-6353-4E64-B6BA-61EDD2CDDC83}" presName="hierChild4" presStyleCnt="0"/>
      <dgm:spPr/>
    </dgm:pt>
    <dgm:pt modelId="{4695BC68-830B-4FC0-A15B-303B6B0B99F8}" type="pres">
      <dgm:prSet presAssocID="{E0F14287-6353-4E64-B6BA-61EDD2CDDC83}" presName="hierChild5" presStyleCnt="0"/>
      <dgm:spPr/>
    </dgm:pt>
    <dgm:pt modelId="{19FCEBB0-5486-4417-BCEB-9680081B4549}" type="pres">
      <dgm:prSet presAssocID="{F75479BF-2C95-4DFD-A75F-4ECB35624CFE}" presName="Name37" presStyleLbl="parChTrans1D4" presStyleIdx="9" presStyleCnt="13"/>
      <dgm:spPr/>
      <dgm:t>
        <a:bodyPr/>
        <a:lstStyle/>
        <a:p>
          <a:endParaRPr lang="en-US"/>
        </a:p>
      </dgm:t>
    </dgm:pt>
    <dgm:pt modelId="{E3276AD1-9855-4451-8BDA-CFA09262B274}" type="pres">
      <dgm:prSet presAssocID="{13114AF0-B482-45F8-85E0-B030EBD6FA35}" presName="hierRoot2" presStyleCnt="0">
        <dgm:presLayoutVars>
          <dgm:hierBranch val="init"/>
        </dgm:presLayoutVars>
      </dgm:prSet>
      <dgm:spPr/>
    </dgm:pt>
    <dgm:pt modelId="{8D31F8B3-9262-4064-9686-4D8E72F4650D}" type="pres">
      <dgm:prSet presAssocID="{13114AF0-B482-45F8-85E0-B030EBD6FA35}" presName="rootComposite" presStyleCnt="0"/>
      <dgm:spPr/>
    </dgm:pt>
    <dgm:pt modelId="{B30D30ED-D61F-4576-9BA9-D742F382C1FF}" type="pres">
      <dgm:prSet presAssocID="{13114AF0-B482-45F8-85E0-B030EBD6FA35}" presName="rootText" presStyleLbl="node1" presStyleIdx="15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411D6EC7-5690-4910-A932-6254B40AA154}" type="pres">
      <dgm:prSet presAssocID="{13114AF0-B482-45F8-85E0-B030EBD6FA35}" presName="titleText2" presStyleLbl="fgAcc1" presStyleIdx="15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85422E8-5AFC-4FCA-A3A8-88FDC102F8FE}" type="pres">
      <dgm:prSet presAssocID="{13114AF0-B482-45F8-85E0-B030EBD6FA35}" presName="rootConnector" presStyleLbl="node4" presStyleIdx="0" presStyleCnt="0"/>
      <dgm:spPr/>
      <dgm:t>
        <a:bodyPr/>
        <a:lstStyle/>
        <a:p>
          <a:endParaRPr lang="en-US"/>
        </a:p>
      </dgm:t>
    </dgm:pt>
    <dgm:pt modelId="{F27DD429-3D83-4776-9719-264C607E0E7E}" type="pres">
      <dgm:prSet presAssocID="{13114AF0-B482-45F8-85E0-B030EBD6FA35}" presName="hierChild4" presStyleCnt="0"/>
      <dgm:spPr/>
    </dgm:pt>
    <dgm:pt modelId="{5BDB716E-AD46-4120-9039-AC56FBEF2885}" type="pres">
      <dgm:prSet presAssocID="{13114AF0-B482-45F8-85E0-B030EBD6FA35}" presName="hierChild5" presStyleCnt="0"/>
      <dgm:spPr/>
    </dgm:pt>
    <dgm:pt modelId="{1752223F-5578-462D-B9A5-3C7C9B2B350D}" type="pres">
      <dgm:prSet presAssocID="{07ED6B56-06A6-4745-B93F-B3458BED67BE}" presName="hierChild5" presStyleCnt="0"/>
      <dgm:spPr/>
    </dgm:pt>
    <dgm:pt modelId="{2E413A1F-45AE-4965-9F32-07234C7F2A9F}" type="pres">
      <dgm:prSet presAssocID="{23C3CA9F-26A9-4300-9BD5-3D10BB14D123}" presName="hierChild5" presStyleCnt="0"/>
      <dgm:spPr/>
    </dgm:pt>
    <dgm:pt modelId="{FF6DFB4A-19B9-4AD7-B4A9-EB6C5E47C497}" type="pres">
      <dgm:prSet presAssocID="{BB5F5293-A9F9-4E9A-9092-A6E0471306D7}" presName="Name96" presStyleLbl="parChTrans1D4" presStyleIdx="10" presStyleCnt="13"/>
      <dgm:spPr/>
      <dgm:t>
        <a:bodyPr/>
        <a:lstStyle/>
        <a:p>
          <a:endParaRPr lang="en-US"/>
        </a:p>
      </dgm:t>
    </dgm:pt>
    <dgm:pt modelId="{0E0C4120-C49F-43A4-83A4-9E6F8D8C6907}" type="pres">
      <dgm:prSet presAssocID="{F4E78993-57DD-4204-AB0C-9DA564041F0D}" presName="hierRoot3" presStyleCnt="0">
        <dgm:presLayoutVars>
          <dgm:hierBranch val="init"/>
        </dgm:presLayoutVars>
      </dgm:prSet>
      <dgm:spPr/>
    </dgm:pt>
    <dgm:pt modelId="{C9A6205F-06D9-4862-BEB1-7DDEBC92A3D9}" type="pres">
      <dgm:prSet presAssocID="{F4E78993-57DD-4204-AB0C-9DA564041F0D}" presName="rootComposite3" presStyleCnt="0"/>
      <dgm:spPr/>
    </dgm:pt>
    <dgm:pt modelId="{626AAA3A-6A13-4E40-8D48-9E12DEA5EBB9}" type="pres">
      <dgm:prSet presAssocID="{F4E78993-57DD-4204-AB0C-9DA564041F0D}" presName="rootText3" presStyleLbl="asst1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8787E1-E3FC-4E4B-A8F7-B7669A196E45}" type="pres">
      <dgm:prSet presAssocID="{F4E78993-57DD-4204-AB0C-9DA564041F0D}" presName="titleText3" presStyleLbl="fgAcc2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7CF7A8D-6FB9-4F1E-AFA3-793F9C3C5A13}" type="pres">
      <dgm:prSet presAssocID="{F4E78993-57DD-4204-AB0C-9DA564041F0D}" presName="rootConnector3" presStyleLbl="asst3" presStyleIdx="0" presStyleCnt="0"/>
      <dgm:spPr/>
      <dgm:t>
        <a:bodyPr/>
        <a:lstStyle/>
        <a:p>
          <a:endParaRPr lang="en-US"/>
        </a:p>
      </dgm:t>
    </dgm:pt>
    <dgm:pt modelId="{D13ECA09-5044-4235-95CF-4C4C5B8AC115}" type="pres">
      <dgm:prSet presAssocID="{F4E78993-57DD-4204-AB0C-9DA564041F0D}" presName="hierChild6" presStyleCnt="0"/>
      <dgm:spPr/>
    </dgm:pt>
    <dgm:pt modelId="{CD258FE9-CF8D-4130-BA0E-5320FD6488E5}" type="pres">
      <dgm:prSet presAssocID="{F4E78993-57DD-4204-AB0C-9DA564041F0D}" presName="hierChild7" presStyleCnt="0"/>
      <dgm:spPr/>
    </dgm:pt>
    <dgm:pt modelId="{63F0E0E4-A34D-4C47-A238-547B85543467}" type="pres">
      <dgm:prSet presAssocID="{7A883D64-5F40-4655-877F-6323263414DD}" presName="Name37" presStyleLbl="parChTrans1D3" presStyleIdx="4" presStyleCnt="8"/>
      <dgm:spPr/>
      <dgm:t>
        <a:bodyPr/>
        <a:lstStyle/>
        <a:p>
          <a:endParaRPr lang="en-US"/>
        </a:p>
      </dgm:t>
    </dgm:pt>
    <dgm:pt modelId="{E288201A-2B1F-49D0-94D9-83B37B0B2ED6}" type="pres">
      <dgm:prSet presAssocID="{C7EDF404-8D97-4039-B38B-C8783A0B851F}" presName="hierRoot2" presStyleCnt="0">
        <dgm:presLayoutVars>
          <dgm:hierBranch val="init"/>
        </dgm:presLayoutVars>
      </dgm:prSet>
      <dgm:spPr/>
    </dgm:pt>
    <dgm:pt modelId="{F610DC3E-D841-48D3-99D7-17130967AA51}" type="pres">
      <dgm:prSet presAssocID="{C7EDF404-8D97-4039-B38B-C8783A0B851F}" presName="rootComposite" presStyleCnt="0"/>
      <dgm:spPr/>
    </dgm:pt>
    <dgm:pt modelId="{46839EE4-DE9F-4EC4-A6AD-0B3EBA51F8E6}" type="pres">
      <dgm:prSet presAssocID="{C7EDF404-8D97-4039-B38B-C8783A0B851F}" presName="rootText" presStyleLbl="node1" presStyleIdx="16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5732DE7-D2D8-429F-8E10-7FB15BF8CBAF}" type="pres">
      <dgm:prSet presAssocID="{C7EDF404-8D97-4039-B38B-C8783A0B851F}" presName="titleText2" presStyleLbl="fgAcc1" presStyleIdx="16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F8FFDFA-A95B-48BF-9A1A-C6D134A34B31}" type="pres">
      <dgm:prSet presAssocID="{C7EDF404-8D97-4039-B38B-C8783A0B851F}" presName="rootConnector" presStyleLbl="node3" presStyleIdx="0" presStyleCnt="0"/>
      <dgm:spPr/>
      <dgm:t>
        <a:bodyPr/>
        <a:lstStyle/>
        <a:p>
          <a:endParaRPr lang="en-US"/>
        </a:p>
      </dgm:t>
    </dgm:pt>
    <dgm:pt modelId="{849E874A-622C-49F7-990E-FFE4A548513A}" type="pres">
      <dgm:prSet presAssocID="{C7EDF404-8D97-4039-B38B-C8783A0B851F}" presName="hierChild4" presStyleCnt="0"/>
      <dgm:spPr/>
    </dgm:pt>
    <dgm:pt modelId="{9B6454B5-5BFF-4C76-AE06-DB34905BBF4B}" type="pres">
      <dgm:prSet presAssocID="{C7EDF404-8D97-4039-B38B-C8783A0B851F}" presName="hierChild5" presStyleCnt="0"/>
      <dgm:spPr/>
    </dgm:pt>
    <dgm:pt modelId="{7050D32F-5AC2-4322-ABF9-8C89A109876C}" type="pres">
      <dgm:prSet presAssocID="{F7AA594A-B7BB-4173-A9B3-8CE636D786E7}" presName="Name37" presStyleLbl="parChTrans1D3" presStyleIdx="5" presStyleCnt="8"/>
      <dgm:spPr/>
      <dgm:t>
        <a:bodyPr/>
        <a:lstStyle/>
        <a:p>
          <a:endParaRPr lang="en-US"/>
        </a:p>
      </dgm:t>
    </dgm:pt>
    <dgm:pt modelId="{F3E06CAD-CCF2-464D-8F95-DD073FC8DAA6}" type="pres">
      <dgm:prSet presAssocID="{C2F0644B-CE8E-4EB4-A782-40911C7BF5B0}" presName="hierRoot2" presStyleCnt="0">
        <dgm:presLayoutVars>
          <dgm:hierBranch val="init"/>
        </dgm:presLayoutVars>
      </dgm:prSet>
      <dgm:spPr/>
    </dgm:pt>
    <dgm:pt modelId="{15C72041-F832-4402-BFCC-54C7FFDACCEB}" type="pres">
      <dgm:prSet presAssocID="{C2F0644B-CE8E-4EB4-A782-40911C7BF5B0}" presName="rootComposite" presStyleCnt="0"/>
      <dgm:spPr/>
    </dgm:pt>
    <dgm:pt modelId="{FF2E97D0-2F7B-40D9-9FA2-6B9F935135E9}" type="pres">
      <dgm:prSet presAssocID="{C2F0644B-CE8E-4EB4-A782-40911C7BF5B0}" presName="rootText" presStyleLbl="node1" presStyleIdx="17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C976B7D4-552C-4C49-845A-F2B038646628}" type="pres">
      <dgm:prSet presAssocID="{C2F0644B-CE8E-4EB4-A782-40911C7BF5B0}" presName="titleText2" presStyleLbl="fgAcc1" presStyleIdx="17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08F45A0-846B-4CF3-BF23-295A240A2BEC}" type="pres">
      <dgm:prSet presAssocID="{C2F0644B-CE8E-4EB4-A782-40911C7BF5B0}" presName="rootConnector" presStyleLbl="node3" presStyleIdx="0" presStyleCnt="0"/>
      <dgm:spPr/>
      <dgm:t>
        <a:bodyPr/>
        <a:lstStyle/>
        <a:p>
          <a:endParaRPr lang="en-US"/>
        </a:p>
      </dgm:t>
    </dgm:pt>
    <dgm:pt modelId="{CA4FD5AB-BCD5-4848-8CEA-1878899AC660}" type="pres">
      <dgm:prSet presAssocID="{C2F0644B-CE8E-4EB4-A782-40911C7BF5B0}" presName="hierChild4" presStyleCnt="0"/>
      <dgm:spPr/>
    </dgm:pt>
    <dgm:pt modelId="{F0FDC52E-94ED-4DB1-AEC3-8DDF2BBE82E4}" type="pres">
      <dgm:prSet presAssocID="{18D6FC20-04F2-4EC5-ABF1-41604BC74278}" presName="Name37" presStyleLbl="parChTrans1D4" presStyleIdx="11" presStyleCnt="13"/>
      <dgm:spPr/>
      <dgm:t>
        <a:bodyPr/>
        <a:lstStyle/>
        <a:p>
          <a:endParaRPr lang="en-US"/>
        </a:p>
      </dgm:t>
    </dgm:pt>
    <dgm:pt modelId="{9B3EED6F-304E-4B65-9D10-B690DCC92B42}" type="pres">
      <dgm:prSet presAssocID="{CCFE82D5-8E63-45EF-B512-4E59C6A704E1}" presName="hierRoot2" presStyleCnt="0">
        <dgm:presLayoutVars>
          <dgm:hierBranch val="init"/>
        </dgm:presLayoutVars>
      </dgm:prSet>
      <dgm:spPr/>
    </dgm:pt>
    <dgm:pt modelId="{9E56818F-805D-4484-B863-836C2A98553E}" type="pres">
      <dgm:prSet presAssocID="{CCFE82D5-8E63-45EF-B512-4E59C6A704E1}" presName="rootComposite" presStyleCnt="0"/>
      <dgm:spPr/>
    </dgm:pt>
    <dgm:pt modelId="{2FAF80EA-2D2A-461B-9EF6-90D6652BB508}" type="pres">
      <dgm:prSet presAssocID="{CCFE82D5-8E63-45EF-B512-4E59C6A704E1}" presName="rootText" presStyleLbl="node1" presStyleIdx="18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B1B7DEF-C697-439E-9667-4D98241CD783}" type="pres">
      <dgm:prSet presAssocID="{CCFE82D5-8E63-45EF-B512-4E59C6A704E1}" presName="titleText2" presStyleLbl="fgAcc1" presStyleIdx="18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B4DEF49-1243-4280-9E6B-C78FBFBF576A}" type="pres">
      <dgm:prSet presAssocID="{CCFE82D5-8E63-45EF-B512-4E59C6A704E1}" presName="rootConnector" presStyleLbl="node4" presStyleIdx="0" presStyleCnt="0"/>
      <dgm:spPr/>
      <dgm:t>
        <a:bodyPr/>
        <a:lstStyle/>
        <a:p>
          <a:endParaRPr lang="en-US"/>
        </a:p>
      </dgm:t>
    </dgm:pt>
    <dgm:pt modelId="{D45C9E8C-E2CE-496A-8BB3-F6079E93D3B5}" type="pres">
      <dgm:prSet presAssocID="{CCFE82D5-8E63-45EF-B512-4E59C6A704E1}" presName="hierChild4" presStyleCnt="0"/>
      <dgm:spPr/>
    </dgm:pt>
    <dgm:pt modelId="{881244EB-A5A2-4F65-8D72-BA518EC6A5CC}" type="pres">
      <dgm:prSet presAssocID="{CCFE82D5-8E63-45EF-B512-4E59C6A704E1}" presName="hierChild5" presStyleCnt="0"/>
      <dgm:spPr/>
    </dgm:pt>
    <dgm:pt modelId="{79FD10D2-A0FE-4D5D-82D6-946651A30020}" type="pres">
      <dgm:prSet presAssocID="{C2F0644B-CE8E-4EB4-A782-40911C7BF5B0}" presName="hierChild5" presStyleCnt="0"/>
      <dgm:spPr/>
    </dgm:pt>
    <dgm:pt modelId="{9C73A195-3030-4D8F-9E2F-D1D00BF22460}" type="pres">
      <dgm:prSet presAssocID="{C18DDCC4-88CE-4B76-B5EA-EA9B52365825}" presName="Name37" presStyleLbl="parChTrans1D3" presStyleIdx="6" presStyleCnt="8"/>
      <dgm:spPr/>
      <dgm:t>
        <a:bodyPr/>
        <a:lstStyle/>
        <a:p>
          <a:endParaRPr lang="en-US"/>
        </a:p>
      </dgm:t>
    </dgm:pt>
    <dgm:pt modelId="{D36814A7-0BB9-43CD-AD23-02D4E2615B22}" type="pres">
      <dgm:prSet presAssocID="{629DCE7A-C0F1-4988-A677-2A65BD070595}" presName="hierRoot2" presStyleCnt="0">
        <dgm:presLayoutVars>
          <dgm:hierBranch val="init"/>
        </dgm:presLayoutVars>
      </dgm:prSet>
      <dgm:spPr/>
    </dgm:pt>
    <dgm:pt modelId="{CC61733A-C4C4-44B4-BB7B-BD90056C53BB}" type="pres">
      <dgm:prSet presAssocID="{629DCE7A-C0F1-4988-A677-2A65BD070595}" presName="rootComposite" presStyleCnt="0"/>
      <dgm:spPr/>
    </dgm:pt>
    <dgm:pt modelId="{079044E8-BE2B-4BE7-9D36-FBF2F5A2732D}" type="pres">
      <dgm:prSet presAssocID="{629DCE7A-C0F1-4988-A677-2A65BD070595}" presName="rootText" presStyleLbl="node1" presStyleIdx="19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887880C-D928-4DC5-A999-150144F488D3}" type="pres">
      <dgm:prSet presAssocID="{629DCE7A-C0F1-4988-A677-2A65BD070595}" presName="titleText2" presStyleLbl="fgAcc1" presStyleIdx="19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D25FA70-490D-46F2-9F25-50CE9E3A23E6}" type="pres">
      <dgm:prSet presAssocID="{629DCE7A-C0F1-4988-A677-2A65BD070595}" presName="rootConnector" presStyleLbl="node3" presStyleIdx="0" presStyleCnt="0"/>
      <dgm:spPr/>
      <dgm:t>
        <a:bodyPr/>
        <a:lstStyle/>
        <a:p>
          <a:endParaRPr lang="en-US"/>
        </a:p>
      </dgm:t>
    </dgm:pt>
    <dgm:pt modelId="{F947D6E5-231F-4095-96A5-F9913143D14D}" type="pres">
      <dgm:prSet presAssocID="{629DCE7A-C0F1-4988-A677-2A65BD070595}" presName="hierChild4" presStyleCnt="0"/>
      <dgm:spPr/>
    </dgm:pt>
    <dgm:pt modelId="{D5E43EEE-F900-4B73-AF11-F0DD299DBA3D}" type="pres">
      <dgm:prSet presAssocID="{4DB19668-6A93-4054-B450-817EC8194081}" presName="Name37" presStyleLbl="parChTrans1D4" presStyleIdx="12" presStyleCnt="13"/>
      <dgm:spPr/>
      <dgm:t>
        <a:bodyPr/>
        <a:lstStyle/>
        <a:p>
          <a:endParaRPr lang="en-US"/>
        </a:p>
      </dgm:t>
    </dgm:pt>
    <dgm:pt modelId="{47A8A86C-90C8-44DF-9771-D7EEF93DFBFF}" type="pres">
      <dgm:prSet presAssocID="{712F13BC-FBB6-4804-B451-8C28F1CB953C}" presName="hierRoot2" presStyleCnt="0">
        <dgm:presLayoutVars>
          <dgm:hierBranch val="init"/>
        </dgm:presLayoutVars>
      </dgm:prSet>
      <dgm:spPr/>
    </dgm:pt>
    <dgm:pt modelId="{2E801E65-7A5D-4CE1-9FB2-10CDEBE5BE75}" type="pres">
      <dgm:prSet presAssocID="{712F13BC-FBB6-4804-B451-8C28F1CB953C}" presName="rootComposite" presStyleCnt="0"/>
      <dgm:spPr/>
    </dgm:pt>
    <dgm:pt modelId="{C7993515-68E0-44C6-A011-511D9FF347BA}" type="pres">
      <dgm:prSet presAssocID="{712F13BC-FBB6-4804-B451-8C28F1CB953C}" presName="rootText" presStyleLbl="node1" presStyleIdx="20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CCA4271D-942F-4B5E-99BA-8E8B6BE5533B}" type="pres">
      <dgm:prSet presAssocID="{712F13BC-FBB6-4804-B451-8C28F1CB953C}" presName="titleText2" presStyleLbl="fgAcc1" presStyleIdx="20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1E6C27D-77C3-4C78-A018-D4383EC26567}" type="pres">
      <dgm:prSet presAssocID="{712F13BC-FBB6-4804-B451-8C28F1CB953C}" presName="rootConnector" presStyleLbl="node4" presStyleIdx="0" presStyleCnt="0"/>
      <dgm:spPr/>
      <dgm:t>
        <a:bodyPr/>
        <a:lstStyle/>
        <a:p>
          <a:endParaRPr lang="en-US"/>
        </a:p>
      </dgm:t>
    </dgm:pt>
    <dgm:pt modelId="{175EC1F6-E50D-4FCD-BC00-88B58EA62DCC}" type="pres">
      <dgm:prSet presAssocID="{712F13BC-FBB6-4804-B451-8C28F1CB953C}" presName="hierChild4" presStyleCnt="0"/>
      <dgm:spPr/>
    </dgm:pt>
    <dgm:pt modelId="{134F126F-611E-4FF4-806E-8657627D50F1}" type="pres">
      <dgm:prSet presAssocID="{712F13BC-FBB6-4804-B451-8C28F1CB953C}" presName="hierChild5" presStyleCnt="0"/>
      <dgm:spPr/>
    </dgm:pt>
    <dgm:pt modelId="{5CF6F6B8-C254-4133-93BC-EE009596FC56}" type="pres">
      <dgm:prSet presAssocID="{629DCE7A-C0F1-4988-A677-2A65BD070595}" presName="hierChild5" presStyleCnt="0"/>
      <dgm:spPr/>
    </dgm:pt>
    <dgm:pt modelId="{100DCBA3-CD99-42AC-8BE5-D5A5F183361E}" type="pres">
      <dgm:prSet presAssocID="{3CBDF437-3603-4BB0-B1CB-1C6850DAD346}" presName="Name37" presStyleLbl="parChTrans1D3" presStyleIdx="7" presStyleCnt="8"/>
      <dgm:spPr/>
      <dgm:t>
        <a:bodyPr/>
        <a:lstStyle/>
        <a:p>
          <a:endParaRPr lang="en-US"/>
        </a:p>
      </dgm:t>
    </dgm:pt>
    <dgm:pt modelId="{4D563EDE-FA60-49DB-B342-28ADAD9F989C}" type="pres">
      <dgm:prSet presAssocID="{DA19C6EF-5CDD-4DA9-A5E6-DF70A2C07301}" presName="hierRoot2" presStyleCnt="0">
        <dgm:presLayoutVars>
          <dgm:hierBranch val="init"/>
        </dgm:presLayoutVars>
      </dgm:prSet>
      <dgm:spPr/>
    </dgm:pt>
    <dgm:pt modelId="{C44D00A5-60B0-4AB1-B221-36E84FAB599C}" type="pres">
      <dgm:prSet presAssocID="{DA19C6EF-5CDD-4DA9-A5E6-DF70A2C07301}" presName="rootComposite" presStyleCnt="0"/>
      <dgm:spPr/>
    </dgm:pt>
    <dgm:pt modelId="{B8D918CF-C8C5-4E89-AFE4-879CBF5EA6BF}" type="pres">
      <dgm:prSet presAssocID="{DA19C6EF-5CDD-4DA9-A5E6-DF70A2C07301}" presName="rootText" presStyleLbl="node1" presStyleIdx="21" presStyleCnt="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BCB6BD3-F043-4E4A-8017-8ED863E6CC8E}" type="pres">
      <dgm:prSet presAssocID="{DA19C6EF-5CDD-4DA9-A5E6-DF70A2C07301}" presName="titleText2" presStyleLbl="fgAcc1" presStyleIdx="21" presStyleCnt="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A6A69DC-A6D9-48A9-AEC1-883F77BDB76E}" type="pres">
      <dgm:prSet presAssocID="{DA19C6EF-5CDD-4DA9-A5E6-DF70A2C07301}" presName="rootConnector" presStyleLbl="node3" presStyleIdx="0" presStyleCnt="0"/>
      <dgm:spPr/>
      <dgm:t>
        <a:bodyPr/>
        <a:lstStyle/>
        <a:p>
          <a:endParaRPr lang="en-US"/>
        </a:p>
      </dgm:t>
    </dgm:pt>
    <dgm:pt modelId="{53E9A2EB-3626-4B04-A385-8D2C7182417E}" type="pres">
      <dgm:prSet presAssocID="{DA19C6EF-5CDD-4DA9-A5E6-DF70A2C07301}" presName="hierChild4" presStyleCnt="0"/>
      <dgm:spPr/>
    </dgm:pt>
    <dgm:pt modelId="{E84DF671-97C1-445D-A783-6337F4E0F02F}" type="pres">
      <dgm:prSet presAssocID="{DA19C6EF-5CDD-4DA9-A5E6-DF70A2C07301}" presName="hierChild5" presStyleCnt="0"/>
      <dgm:spPr/>
    </dgm:pt>
    <dgm:pt modelId="{727E3DED-B3BA-42B7-A54A-FBE2FD76F2DB}" type="pres">
      <dgm:prSet presAssocID="{CD2B287A-E654-4479-BC70-33ECD7717FCF}" presName="hierChild5" presStyleCnt="0"/>
      <dgm:spPr/>
    </dgm:pt>
    <dgm:pt modelId="{9232B9F4-B894-4534-9EB0-F8D0CA1C7452}" type="pres">
      <dgm:prSet presAssocID="{69B1C0EF-7D4C-422E-A97D-2C232EACE992}" presName="hierChild3" presStyleCnt="0"/>
      <dgm:spPr/>
    </dgm:pt>
    <dgm:pt modelId="{71FDF7D5-96D6-4E98-AD32-61644A0415B4}" type="pres">
      <dgm:prSet presAssocID="{E898C0C7-1CAB-4800-A153-E4A490EBEF44}" presName="Name96" presStyleLbl="parChTrans1D2" presStyleIdx="3" presStyleCnt="5"/>
      <dgm:spPr/>
      <dgm:t>
        <a:bodyPr/>
        <a:lstStyle/>
        <a:p>
          <a:endParaRPr lang="en-US"/>
        </a:p>
      </dgm:t>
    </dgm:pt>
    <dgm:pt modelId="{B83681D7-F5B6-426C-BBB8-95B07F77CCC9}" type="pres">
      <dgm:prSet presAssocID="{C58F35B3-994A-4EE4-8ED4-F657C54445B7}" presName="hierRoot3" presStyleCnt="0">
        <dgm:presLayoutVars>
          <dgm:hierBranch val="init"/>
        </dgm:presLayoutVars>
      </dgm:prSet>
      <dgm:spPr/>
    </dgm:pt>
    <dgm:pt modelId="{79FC2B04-E2C6-4E0F-B429-E7D594914923}" type="pres">
      <dgm:prSet presAssocID="{C58F35B3-994A-4EE4-8ED4-F657C54445B7}" presName="rootComposite3" presStyleCnt="0"/>
      <dgm:spPr/>
    </dgm:pt>
    <dgm:pt modelId="{8C39D17C-2123-4E47-957F-F88C5C110943}" type="pres">
      <dgm:prSet presAssocID="{C58F35B3-994A-4EE4-8ED4-F657C54445B7}" presName="rootText3" presStyleLbl="asst1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72B722-AEF2-4AA0-95A3-EAF1C53E473F}" type="pres">
      <dgm:prSet presAssocID="{C58F35B3-994A-4EE4-8ED4-F657C54445B7}" presName="titleText3" presStyleLbl="fgAcc2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A0009E9-CEF4-4914-AD91-8327B5710F35}" type="pres">
      <dgm:prSet presAssocID="{C58F35B3-994A-4EE4-8ED4-F657C54445B7}" presName="rootConnector3" presStyleLbl="asst1" presStyleIdx="2" presStyleCnt="4"/>
      <dgm:spPr/>
      <dgm:t>
        <a:bodyPr/>
        <a:lstStyle/>
        <a:p>
          <a:endParaRPr lang="en-US"/>
        </a:p>
      </dgm:t>
    </dgm:pt>
    <dgm:pt modelId="{1B1A8708-1AB8-4CF8-AABF-E7FCF5573B11}" type="pres">
      <dgm:prSet presAssocID="{C58F35B3-994A-4EE4-8ED4-F657C54445B7}" presName="hierChild6" presStyleCnt="0"/>
      <dgm:spPr/>
    </dgm:pt>
    <dgm:pt modelId="{190CFA53-C636-43D1-A668-A7CFBF730B5D}" type="pres">
      <dgm:prSet presAssocID="{C58F35B3-994A-4EE4-8ED4-F657C54445B7}" presName="hierChild7" presStyleCnt="0"/>
      <dgm:spPr/>
    </dgm:pt>
    <dgm:pt modelId="{B730B129-573D-4EBB-9B70-F4F6796EA6CF}" type="pres">
      <dgm:prSet presAssocID="{807686EE-074E-47C7-86F7-82CC1118B127}" presName="Name96" presStyleLbl="parChTrans1D2" presStyleIdx="4" presStyleCnt="5"/>
      <dgm:spPr/>
      <dgm:t>
        <a:bodyPr/>
        <a:lstStyle/>
        <a:p>
          <a:endParaRPr lang="en-US"/>
        </a:p>
      </dgm:t>
    </dgm:pt>
    <dgm:pt modelId="{DD2F62B9-7452-48D6-814C-FBDA24716E89}" type="pres">
      <dgm:prSet presAssocID="{150445FB-9566-4F57-AC41-DA12C12F800D}" presName="hierRoot3" presStyleCnt="0">
        <dgm:presLayoutVars>
          <dgm:hierBranch val="init"/>
        </dgm:presLayoutVars>
      </dgm:prSet>
      <dgm:spPr/>
    </dgm:pt>
    <dgm:pt modelId="{C2491B97-F78B-45F6-AAB3-14BEDD80D16B}" type="pres">
      <dgm:prSet presAssocID="{150445FB-9566-4F57-AC41-DA12C12F800D}" presName="rootComposite3" presStyleCnt="0"/>
      <dgm:spPr/>
    </dgm:pt>
    <dgm:pt modelId="{4CE3BF3C-88EA-4824-BB12-195E9B02C084}" type="pres">
      <dgm:prSet presAssocID="{150445FB-9566-4F57-AC41-DA12C12F800D}" presName="rootText3" presStyleLbl="asst1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1D21C2-29ED-4D89-815C-8CBDFA92EF39}" type="pres">
      <dgm:prSet presAssocID="{150445FB-9566-4F57-AC41-DA12C12F800D}" presName="titleText3" presStyleLbl="fgAcc2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F8262F8-D760-48AE-9483-32E33D78C35E}" type="pres">
      <dgm:prSet presAssocID="{150445FB-9566-4F57-AC41-DA12C12F800D}" presName="rootConnector3" presStyleLbl="asst1" presStyleIdx="3" presStyleCnt="4"/>
      <dgm:spPr/>
      <dgm:t>
        <a:bodyPr/>
        <a:lstStyle/>
        <a:p>
          <a:endParaRPr lang="en-US"/>
        </a:p>
      </dgm:t>
    </dgm:pt>
    <dgm:pt modelId="{94D70452-5E72-4CB7-B091-25966A95C84A}" type="pres">
      <dgm:prSet presAssocID="{150445FB-9566-4F57-AC41-DA12C12F800D}" presName="hierChild6" presStyleCnt="0"/>
      <dgm:spPr/>
    </dgm:pt>
    <dgm:pt modelId="{8C4D23EA-1C26-429C-8347-8192B50FC8B9}" type="pres">
      <dgm:prSet presAssocID="{150445FB-9566-4F57-AC41-DA12C12F800D}" presName="hierChild7" presStyleCnt="0"/>
      <dgm:spPr/>
    </dgm:pt>
  </dgm:ptLst>
  <dgm:cxnLst>
    <dgm:cxn modelId="{A90F659E-476F-48BB-B3E7-DD24265A6C95}" type="presOf" srcId="{DA19C6EF-5CDD-4DA9-A5E6-DF70A2C07301}" destId="{FA6A69DC-A6D9-48A9-AEC1-883F77BDB76E}" srcOrd="1" destOrd="0" presId="urn:microsoft.com/office/officeart/2008/layout/NameandTitleOrganizationalChart"/>
    <dgm:cxn modelId="{88D262A4-031A-49C7-BEDE-F6866A0030A3}" type="presOf" srcId="{2BAFDA02-8447-4BFF-B35A-8405BC947FB6}" destId="{2AB66785-C6F4-4AFF-A103-2243CE015166}" srcOrd="0" destOrd="0" presId="urn:microsoft.com/office/officeart/2008/layout/NameandTitleOrganizationalChart"/>
    <dgm:cxn modelId="{7C391450-160C-4B47-9C4C-96D98222D4B2}" type="presOf" srcId="{B55410FE-523A-482F-90FB-47B88A6C6094}" destId="{A448AA46-5492-4EB1-B819-64B18A7722BD}" srcOrd="0" destOrd="0" presId="urn:microsoft.com/office/officeart/2008/layout/NameandTitleOrganizationalChart"/>
    <dgm:cxn modelId="{9C367F36-C415-4A5D-AD9E-5310A833A1DD}" type="presOf" srcId="{F4E78993-57DD-4204-AB0C-9DA564041F0D}" destId="{47CF7A8D-6FB9-4F1E-AFA3-793F9C3C5A13}" srcOrd="1" destOrd="0" presId="urn:microsoft.com/office/officeart/2008/layout/NameandTitleOrganizationalChart"/>
    <dgm:cxn modelId="{5233FA94-07B4-439D-BF72-ABCD6A6B1CAD}" type="presOf" srcId="{CD2B287A-E654-4479-BC70-33ECD7717FCF}" destId="{63A9550E-6BE0-48B1-968C-3182CAEE178A}" srcOrd="0" destOrd="0" presId="urn:microsoft.com/office/officeart/2008/layout/NameandTitleOrganizationalChart"/>
    <dgm:cxn modelId="{34ADAC4E-FE12-4DAB-8719-B3DFDD831DC7}" type="presOf" srcId="{E898C0C7-1CAB-4800-A153-E4A490EBEF44}" destId="{71FDF7D5-96D6-4E98-AD32-61644A0415B4}" srcOrd="0" destOrd="0" presId="urn:microsoft.com/office/officeart/2008/layout/NameandTitleOrganizationalChart"/>
    <dgm:cxn modelId="{07B96972-D0EC-4DDA-8C0D-A7D7074D776C}" type="presOf" srcId="{807686EE-074E-47C7-86F7-82CC1118B127}" destId="{B730B129-573D-4EBB-9B70-F4F6796EA6CF}" srcOrd="0" destOrd="0" presId="urn:microsoft.com/office/officeart/2008/layout/NameandTitleOrganizationalChart"/>
    <dgm:cxn modelId="{77FBB8C8-C5A5-4FCC-A71C-8CD6F455AC28}" type="presOf" srcId="{AE944D9B-C49B-4117-97B3-5B525642595B}" destId="{A88787E1-E3FC-4E4B-A8F7-B7669A196E45}" srcOrd="0" destOrd="0" presId="urn:microsoft.com/office/officeart/2008/layout/NameandTitleOrganizationalChart"/>
    <dgm:cxn modelId="{52D15DED-A86C-4F67-BEC9-E45320409B31}" type="presOf" srcId="{28804512-3F9A-454C-9D2B-1ABD635F716A}" destId="{E74456F5-2603-44D4-8FC1-C8C75CD2A1D7}" srcOrd="0" destOrd="0" presId="urn:microsoft.com/office/officeart/2008/layout/NameandTitleOrganizationalChart"/>
    <dgm:cxn modelId="{5CC40FEF-7057-4287-A01D-B06D729B395C}" type="presOf" srcId="{3CBDF437-3603-4BB0-B1CB-1C6850DAD346}" destId="{100DCBA3-CD99-42AC-8BE5-D5A5F183361E}" srcOrd="0" destOrd="0" presId="urn:microsoft.com/office/officeart/2008/layout/NameandTitleOrganizationalChart"/>
    <dgm:cxn modelId="{8F434ABC-ACAE-4A0B-BBAC-41FDB880B4E1}" type="presOf" srcId="{9D966610-6376-40F6-8283-6D6659512255}" destId="{2A4371F5-BC99-4DC7-B4E7-0722276E60CA}" srcOrd="0" destOrd="0" presId="urn:microsoft.com/office/officeart/2008/layout/NameandTitleOrganizationalChart"/>
    <dgm:cxn modelId="{E2DFFA9E-6711-46CF-8BFF-1DE6860551DA}" srcId="{69B1C0EF-7D4C-422E-A97D-2C232EACE992}" destId="{C58F35B3-994A-4EE4-8ED4-F657C54445B7}" srcOrd="0" destOrd="0" parTransId="{E898C0C7-1CAB-4800-A153-E4A490EBEF44}" sibTransId="{0A07A56C-D80F-4DFE-A033-0E1B68519A5C}"/>
    <dgm:cxn modelId="{D73985E5-C5A6-48E4-BB4D-2602B6BB2B44}" type="presOf" srcId="{0A07A56C-D80F-4DFE-A033-0E1B68519A5C}" destId="{D472B722-AEF2-4AA0-95A3-EAF1C53E473F}" srcOrd="0" destOrd="0" presId="urn:microsoft.com/office/officeart/2008/layout/NameandTitleOrganizationalChart"/>
    <dgm:cxn modelId="{E189B660-9CAB-4CB5-82B1-A9EF5A13CA74}" srcId="{CD2B287A-E654-4479-BC70-33ECD7717FCF}" destId="{C2F0644B-CE8E-4EB4-A782-40911C7BF5B0}" srcOrd="3" destOrd="0" parTransId="{F7AA594A-B7BB-4173-A9B3-8CE636D786E7}" sibTransId="{B715D38C-5AB8-45B2-AF67-504856A0A707}"/>
    <dgm:cxn modelId="{D291B0B2-77E4-4D79-85E9-4A82242559E6}" srcId="{CD2B287A-E654-4479-BC70-33ECD7717FCF}" destId="{DA19C6EF-5CDD-4DA9-A5E6-DF70A2C07301}" srcOrd="5" destOrd="0" parTransId="{3CBDF437-3603-4BB0-B1CB-1C6850DAD346}" sibTransId="{FF1A9C81-F7AA-47D6-8E48-7CA71412BE23}"/>
    <dgm:cxn modelId="{F91D853B-B2DB-47E5-BC88-2213D0BC7EC2}" type="presOf" srcId="{B715D38C-5AB8-45B2-AF67-504856A0A707}" destId="{C976B7D4-552C-4C49-845A-F2B038646628}" srcOrd="0" destOrd="0" presId="urn:microsoft.com/office/officeart/2008/layout/NameandTitleOrganizationalChart"/>
    <dgm:cxn modelId="{3C4EFD45-594E-4F26-81AC-012767B5A003}" type="presOf" srcId="{C15C01AA-9E7E-4D3F-8A68-CD1CFDDB1B91}" destId="{2B1D21C2-29ED-4D89-815C-8CBDFA92EF39}" srcOrd="0" destOrd="0" presId="urn:microsoft.com/office/officeart/2008/layout/NameandTitleOrganizationalChart"/>
    <dgm:cxn modelId="{9C1153B8-EB41-4311-98BF-43CA169C9871}" type="presOf" srcId="{3DED36B6-B5C5-4994-B13E-837C8BBEE861}" destId="{14D11FA6-D772-453D-AF09-FF4B4B04065E}" srcOrd="0" destOrd="0" presId="urn:microsoft.com/office/officeart/2008/layout/NameandTitleOrganizationalChart"/>
    <dgm:cxn modelId="{117B98FF-FF18-4EC9-BC83-8686F5847EA0}" type="presOf" srcId="{1DD549F1-F59F-4C40-9312-D509E2A7FE66}" destId="{148F2951-3C30-4932-A41B-0A26E05F6581}" srcOrd="1" destOrd="0" presId="urn:microsoft.com/office/officeart/2008/layout/NameandTitleOrganizationalChart"/>
    <dgm:cxn modelId="{D9F38166-211E-482C-8847-54E8696A18D9}" type="presOf" srcId="{917418F9-63E8-497F-B9D6-0AB96A926983}" destId="{1C6EF471-FF26-4655-BA18-A7736C4AA4F8}" srcOrd="0" destOrd="0" presId="urn:microsoft.com/office/officeart/2008/layout/NameandTitleOrganizationalChart"/>
    <dgm:cxn modelId="{EA7212D2-0A70-4B2B-9414-20530481FDD2}" type="presOf" srcId="{27DF4519-7F36-4507-925F-1EAC345AE0A6}" destId="{41E57689-BF8A-4FB7-A127-CD7A5A0EA377}" srcOrd="0" destOrd="0" presId="urn:microsoft.com/office/officeart/2008/layout/NameandTitleOrganizationalChart"/>
    <dgm:cxn modelId="{2047F3E8-D419-4799-AB4F-18E68ECDF14C}" type="presOf" srcId="{BE1149C4-4750-49C7-979F-DB2EA32AC0DE}" destId="{E289C81F-95AB-45A0-A3B9-8CD29AC39907}" srcOrd="0" destOrd="0" presId="urn:microsoft.com/office/officeart/2008/layout/NameandTitleOrganizationalChart"/>
    <dgm:cxn modelId="{8DBCC716-5B71-46F6-8B7D-AE56E7F83186}" srcId="{07ED6B56-06A6-4745-B93F-B3458BED67BE}" destId="{13114AF0-B482-45F8-85E0-B030EBD6FA35}" srcOrd="1" destOrd="0" parTransId="{F75479BF-2C95-4DFD-A75F-4ECB35624CFE}" sibTransId="{BC132AD3-E2E9-45E8-BE23-E045C78EF7ED}"/>
    <dgm:cxn modelId="{7B034A80-7B80-450B-9878-156F37400752}" srcId="{BE1149C4-4750-49C7-979F-DB2EA32AC0DE}" destId="{3EF3A8B6-BA83-4009-9E58-88D54C13317C}" srcOrd="1" destOrd="0" parTransId="{A6EA69BF-3CCF-4276-9918-C83F54D12C38}" sibTransId="{27DF4519-7F36-4507-925F-1EAC345AE0A6}"/>
    <dgm:cxn modelId="{1863FC21-8ACA-4BB0-B742-3571583A042A}" type="presOf" srcId="{C58F35B3-994A-4EE4-8ED4-F657C54445B7}" destId="{8A0009E9-CEF4-4914-AD91-8327B5710F35}" srcOrd="1" destOrd="0" presId="urn:microsoft.com/office/officeart/2008/layout/NameandTitleOrganizationalChart"/>
    <dgm:cxn modelId="{7BE73B4C-7C73-4E1F-B2F1-5B25D9C72C76}" type="presOf" srcId="{CD2B287A-E654-4479-BC70-33ECD7717FCF}" destId="{50C35121-7AD0-4A1F-8AE3-13EA4F9B0E5B}" srcOrd="1" destOrd="0" presId="urn:microsoft.com/office/officeart/2008/layout/NameandTitleOrganizationalChart"/>
    <dgm:cxn modelId="{03649D41-7415-4C7A-A740-782A7D80DBA8}" type="presOf" srcId="{3EF3A8B6-BA83-4009-9E58-88D54C13317C}" destId="{C26C8B9E-CF03-4B55-8668-580A55B6E643}" srcOrd="1" destOrd="0" presId="urn:microsoft.com/office/officeart/2008/layout/NameandTitleOrganizationalChart"/>
    <dgm:cxn modelId="{C2F58BF2-8768-49FB-A590-090FBCB6FC0B}" type="presOf" srcId="{89DF59ED-2B0F-4353-BC5A-7742938ED9A4}" destId="{5398A980-6B9C-48A1-9FCD-5F253D3448FD}" srcOrd="0" destOrd="0" presId="urn:microsoft.com/office/officeart/2008/layout/NameandTitleOrganizationalChart"/>
    <dgm:cxn modelId="{08E0B12C-3A2C-46A7-9B9C-743C7FABB16B}" type="presOf" srcId="{C2DC5112-6CE8-402A-8AF7-B3710544F786}" destId="{E5CAC453-2312-4CFE-9C4D-20004DD6D744}" srcOrd="0" destOrd="0" presId="urn:microsoft.com/office/officeart/2008/layout/NameandTitleOrganizationalChart"/>
    <dgm:cxn modelId="{24E3045F-8A39-427A-9A4F-3D88258454E4}" type="presOf" srcId="{9692C58F-FBB4-4A78-A552-485079EBE708}" destId="{612CB2D4-6A71-4684-B590-E0AFB3F67F81}" srcOrd="0" destOrd="0" presId="urn:microsoft.com/office/officeart/2008/layout/NameandTitleOrganizationalChart"/>
    <dgm:cxn modelId="{41F6EC06-1F73-4E16-8E4A-AFA766761EBE}" type="presOf" srcId="{E0F14287-6353-4E64-B6BA-61EDD2CDDC83}" destId="{0F01C612-0236-4F5A-82F1-E69FA6B28173}" srcOrd="1" destOrd="0" presId="urn:microsoft.com/office/officeart/2008/layout/NameandTitleOrganizationalChart"/>
    <dgm:cxn modelId="{0BABA31A-C7E4-4FB8-B4BF-DC101C7A4AEB}" srcId="{CD2B287A-E654-4479-BC70-33ECD7717FCF}" destId="{C7EDF404-8D97-4039-B38B-C8783A0B851F}" srcOrd="2" destOrd="0" parTransId="{7A883D64-5F40-4655-877F-6323263414DD}" sibTransId="{2DAFB3CB-72C4-4D64-BADA-DDE9F342BFEF}"/>
    <dgm:cxn modelId="{EF72CB8C-DDF6-40D6-8102-93781DC8CF36}" type="presOf" srcId="{0236D990-39F8-4437-8322-9FEB40EA9903}" destId="{3D3345E3-237E-48CB-808A-4B8169CEBDB5}" srcOrd="1" destOrd="0" presId="urn:microsoft.com/office/officeart/2008/layout/NameandTitleOrganizationalChart"/>
    <dgm:cxn modelId="{82166734-C55F-40FF-A281-21894430E661}" srcId="{CD2B287A-E654-4479-BC70-33ECD7717FCF}" destId="{CCEF6695-7DF1-46A8-8BA1-61D1DBBF2A62}" srcOrd="0" destOrd="0" parTransId="{3AC9E467-195F-427C-A6CA-64969C26CD19}" sibTransId="{8E322EFB-6254-4774-A1B4-C1B7AE327738}"/>
    <dgm:cxn modelId="{11DBF355-921C-453B-8572-C33EAD770809}" type="presOf" srcId="{07ED6B56-06A6-4745-B93F-B3458BED67BE}" destId="{7603F09F-40F2-4758-B9E7-F7CAEA236A0C}" srcOrd="0" destOrd="0" presId="urn:microsoft.com/office/officeart/2008/layout/NameandTitleOrganizationalChart"/>
    <dgm:cxn modelId="{AF0B19F2-0AA6-48F9-B468-3D2BBDE52C8A}" type="presOf" srcId="{671BB213-8288-4C7B-841E-BD9E695AE565}" destId="{CBADD31B-4EB0-4B13-977F-8D756ACE6356}" srcOrd="0" destOrd="0" presId="urn:microsoft.com/office/officeart/2008/layout/NameandTitleOrganizationalChart"/>
    <dgm:cxn modelId="{B069CCA4-C8B0-4C65-9D9B-7342CB2B8F3C}" type="presOf" srcId="{F0F0CEAE-9F8A-4356-BED7-4963D69BBBD7}" destId="{2691EB99-1E1F-49B3-8102-90420A107748}" srcOrd="1" destOrd="0" presId="urn:microsoft.com/office/officeart/2008/layout/NameandTitleOrganizationalChart"/>
    <dgm:cxn modelId="{72B3037C-3B12-4EE8-96FA-0263387521CE}" type="presOf" srcId="{CCFE82D5-8E63-45EF-B512-4E59C6A704E1}" destId="{4B4DEF49-1243-4280-9E6B-C78FBFBF576A}" srcOrd="1" destOrd="0" presId="urn:microsoft.com/office/officeart/2008/layout/NameandTitleOrganizationalChart"/>
    <dgm:cxn modelId="{589D2C2F-CB79-4FDC-A6DD-FCEE7A57A67A}" type="presOf" srcId="{22BADF7A-4EE2-4412-BC4D-80643E1F86AF}" destId="{A9981865-6CE8-494E-8F8A-308F0A0FF7BF}" srcOrd="0" destOrd="0" presId="urn:microsoft.com/office/officeart/2008/layout/NameandTitleOrganizationalChart"/>
    <dgm:cxn modelId="{619F7D40-80A8-488E-AD0E-7E5B60C6528B}" srcId="{69B1C0EF-7D4C-422E-A97D-2C232EACE992}" destId="{150445FB-9566-4F57-AC41-DA12C12F800D}" srcOrd="4" destOrd="0" parTransId="{807686EE-074E-47C7-86F7-82CC1118B127}" sibTransId="{C15C01AA-9E7E-4D3F-8A68-CD1CFDDB1B91}"/>
    <dgm:cxn modelId="{961CFED0-D6AD-45BD-A08D-3FF7BEBB501B}" type="presOf" srcId="{15EAD9C8-08A2-422F-A89B-B362498FB82B}" destId="{02B601A3-0D12-4706-9C6C-FED31B17E79D}" srcOrd="0" destOrd="0" presId="urn:microsoft.com/office/officeart/2008/layout/NameandTitleOrganizationalChart"/>
    <dgm:cxn modelId="{9EBF33F8-CD65-4EB8-975F-1BE1C044F6F4}" srcId="{07ED6B56-06A6-4745-B93F-B3458BED67BE}" destId="{E0F14287-6353-4E64-B6BA-61EDD2CDDC83}" srcOrd="0" destOrd="0" parTransId="{76AFDDAD-3F73-42BB-90FC-482B67F7CF71}" sibTransId="{B55410FE-523A-482F-90FB-47B88A6C6094}"/>
    <dgm:cxn modelId="{2331E0C7-B0DC-4D93-BC33-7F570B2ABA06}" srcId="{89DF59ED-2B0F-4353-BC5A-7742938ED9A4}" destId="{69B1C0EF-7D4C-422E-A97D-2C232EACE992}" srcOrd="0" destOrd="0" parTransId="{841825C4-F6D7-4A6E-BFF4-86E3232CBBAD}" sibTransId="{34A4FBCF-3F76-41AD-BC26-49E0B7EC3926}"/>
    <dgm:cxn modelId="{DE4ABEB7-F838-479E-9B8A-80FFD5DB3002}" type="presOf" srcId="{3AC9E467-195F-427C-A6CA-64969C26CD19}" destId="{0A92468A-3531-4577-9D45-B18ADB1E162B}" srcOrd="0" destOrd="0" presId="urn:microsoft.com/office/officeart/2008/layout/NameandTitleOrganizationalChart"/>
    <dgm:cxn modelId="{FFCEEBA5-7055-422C-B610-0074641BA47E}" srcId="{BE1149C4-4750-49C7-979F-DB2EA32AC0DE}" destId="{0236D990-39F8-4437-8322-9FEB40EA9903}" srcOrd="0" destOrd="0" parTransId="{828625F6-B3A0-4424-885A-75E9856B79B9}" sibTransId="{4BD4BB5E-D09A-4F5E-932B-98C91B7318AC}"/>
    <dgm:cxn modelId="{BCF0CEC4-36C3-4146-B34B-9401DB538EF3}" type="presOf" srcId="{150445FB-9566-4F57-AC41-DA12C12F800D}" destId="{3F8262F8-D760-48AE-9483-32E33D78C35E}" srcOrd="1" destOrd="0" presId="urn:microsoft.com/office/officeart/2008/layout/NameandTitleOrganizationalChart"/>
    <dgm:cxn modelId="{E1E85325-ABCA-49F5-9C8B-5B1ADB0926BC}" type="presOf" srcId="{2FE91AFC-B8D5-4E53-BB04-5722496EB927}" destId="{1FF70BFF-0CCF-4B69-86D7-2FD05FB4219B}" srcOrd="0" destOrd="0" presId="urn:microsoft.com/office/officeart/2008/layout/NameandTitleOrganizationalChart"/>
    <dgm:cxn modelId="{057BF13B-2110-40C9-9C57-44F6E541C011}" type="presOf" srcId="{FA88568E-2E82-49AE-8C38-FA58E5DD1BB5}" destId="{034CED41-F0E5-4888-BFED-97AAB85170DB}" srcOrd="1" destOrd="0" presId="urn:microsoft.com/office/officeart/2008/layout/NameandTitleOrganizationalChart"/>
    <dgm:cxn modelId="{FBF10904-82BB-4524-92BC-00E4E85820FB}" type="presOf" srcId="{712F13BC-FBB6-4804-B451-8C28F1CB953C}" destId="{C7993515-68E0-44C6-A011-511D9FF347BA}" srcOrd="0" destOrd="0" presId="urn:microsoft.com/office/officeart/2008/layout/NameandTitleOrganizationalChart"/>
    <dgm:cxn modelId="{84D10DCE-20DA-4AD3-AF1F-0546E7E93FA9}" type="presOf" srcId="{81C8D103-DF4E-445C-B002-C4EFBFDF4BBF}" destId="{4B78E383-1A83-4CDA-B012-CE62D6F21E7C}" srcOrd="0" destOrd="0" presId="urn:microsoft.com/office/officeart/2008/layout/NameandTitleOrganizationalChart"/>
    <dgm:cxn modelId="{2F90222C-3DD8-493F-8B00-04ED39BA2D1D}" type="presOf" srcId="{CCEF6695-7DF1-46A8-8BA1-61D1DBBF2A62}" destId="{C5B17D28-B6CB-4D6C-A227-E244B9CC6F90}" srcOrd="1" destOrd="0" presId="urn:microsoft.com/office/officeart/2008/layout/NameandTitleOrganizationalChart"/>
    <dgm:cxn modelId="{A169A238-AB29-473D-B811-4C2CC423716C}" type="presOf" srcId="{BC132AD3-E2E9-45E8-BE23-E045C78EF7ED}" destId="{411D6EC7-5690-4910-A932-6254B40AA154}" srcOrd="0" destOrd="0" presId="urn:microsoft.com/office/officeart/2008/layout/NameandTitleOrganizationalChart"/>
    <dgm:cxn modelId="{2601FA78-CFBC-42A8-94D1-E1C9493E992D}" type="presOf" srcId="{DF371F92-3837-4A8C-AB8F-8E369375976A}" destId="{0297D61B-DE59-4A22-8537-185A35F34EB9}" srcOrd="0" destOrd="0" presId="urn:microsoft.com/office/officeart/2008/layout/NameandTitleOrganizationalChart"/>
    <dgm:cxn modelId="{6644ABA1-E362-48F0-A75F-D06EDD4026E4}" type="presOf" srcId="{DA19C6EF-5CDD-4DA9-A5E6-DF70A2C07301}" destId="{B8D918CF-C8C5-4E89-AFE4-879CBF5EA6BF}" srcOrd="0" destOrd="0" presId="urn:microsoft.com/office/officeart/2008/layout/NameandTitleOrganizationalChart"/>
    <dgm:cxn modelId="{A6926BDA-C28B-47E4-9102-0841A72576A8}" type="presOf" srcId="{6C4A4960-BC53-4DA9-BEC6-6A515639FE73}" destId="{7AD2DC2F-88A6-4F09-8A0F-0081ED7C4423}" srcOrd="0" destOrd="0" presId="urn:microsoft.com/office/officeart/2008/layout/NameandTitleOrganizationalChart"/>
    <dgm:cxn modelId="{2A904154-EF83-43FB-836C-1A5D01B7D5E2}" type="presOf" srcId="{E0F14287-6353-4E64-B6BA-61EDD2CDDC83}" destId="{28A1A94F-85A8-4127-BDD7-DEA75F61A9A9}" srcOrd="0" destOrd="0" presId="urn:microsoft.com/office/officeart/2008/layout/NameandTitleOrganizationalChart"/>
    <dgm:cxn modelId="{EF06C475-4D24-4F43-9D01-9D8359E0E2A0}" type="presOf" srcId="{828625F6-B3A0-4424-885A-75E9856B79B9}" destId="{5836F517-A199-4A01-8803-5D06229B6937}" srcOrd="0" destOrd="0" presId="urn:microsoft.com/office/officeart/2008/layout/NameandTitleOrganizationalChart"/>
    <dgm:cxn modelId="{866270D5-51B8-4374-BED9-B397CE65E614}" type="presOf" srcId="{1DD549F1-F59F-4C40-9312-D509E2A7FE66}" destId="{E64F5029-7B96-4755-A821-E34D70554039}" srcOrd="0" destOrd="0" presId="urn:microsoft.com/office/officeart/2008/layout/NameandTitleOrganizationalChart"/>
    <dgm:cxn modelId="{D9533611-4912-450B-8B99-FA86039B2E14}" type="presOf" srcId="{A6EA69BF-3CCF-4276-9918-C83F54D12C38}" destId="{67FD20D6-175F-4B0F-875F-19FF87AF6CF8}" srcOrd="0" destOrd="0" presId="urn:microsoft.com/office/officeart/2008/layout/NameandTitleOrganizationalChart"/>
    <dgm:cxn modelId="{BC182057-9C7D-414F-8898-0E198F2055F6}" srcId="{C2F0644B-CE8E-4EB4-A782-40911C7BF5B0}" destId="{CCFE82D5-8E63-45EF-B512-4E59C6A704E1}" srcOrd="0" destOrd="0" parTransId="{18D6FC20-04F2-4EC5-ABF1-41604BC74278}" sibTransId="{2D4F5E96-9DA2-4FF0-9308-89CE7801FD28}"/>
    <dgm:cxn modelId="{72866626-CB99-4550-9715-80A3D25A6799}" type="presOf" srcId="{AD549CFC-21EB-4E29-9C1A-63720D89DA75}" destId="{5DDAADFB-120A-4D84-AAE0-BBA47637271E}" srcOrd="0" destOrd="0" presId="urn:microsoft.com/office/officeart/2008/layout/NameandTitleOrganizationalChart"/>
    <dgm:cxn modelId="{AD0504D7-506C-498A-B692-1EFE0BF278DE}" type="presOf" srcId="{DF371F92-3837-4A8C-AB8F-8E369375976A}" destId="{F6CE6E20-68AE-4B3C-BEFD-DA2DFA23F676}" srcOrd="1" destOrd="0" presId="urn:microsoft.com/office/officeart/2008/layout/NameandTitleOrganizationalChart"/>
    <dgm:cxn modelId="{D4274A7A-C611-4843-8E1C-96C266705030}" srcId="{2BAFDA02-8447-4BFF-B35A-8405BC947FB6}" destId="{FA88568E-2E82-49AE-8C38-FA58E5DD1BB5}" srcOrd="0" destOrd="0" parTransId="{F7F9CA22-800D-4AE1-A1B0-F4912BD613C5}" sibTransId="{0C1C5B98-FEBD-47D8-B211-A7DC7D81BE8F}"/>
    <dgm:cxn modelId="{FD7D3AD4-70C6-4AA7-BF25-73153186D2E3}" srcId="{3EF3A8B6-BA83-4009-9E58-88D54C13317C}" destId="{ECA3345B-C0D9-42AF-BBD0-FD6F42EFFFB1}" srcOrd="0" destOrd="0" parTransId="{917418F9-63E8-497F-B9D6-0AB96A926983}" sibTransId="{6C4A4960-BC53-4DA9-BEC6-6A515639FE73}"/>
    <dgm:cxn modelId="{7987699D-8FF8-4F8C-BC3C-00FBEDED1C85}" srcId="{629DCE7A-C0F1-4988-A677-2A65BD070595}" destId="{712F13BC-FBB6-4804-B451-8C28F1CB953C}" srcOrd="0" destOrd="0" parTransId="{4DB19668-6A93-4054-B450-817EC8194081}" sibTransId="{4F5ABD34-9A8F-4C87-8700-48157F85AD19}"/>
    <dgm:cxn modelId="{F08E9494-A8AD-41E4-8067-9A6D26552D0C}" type="presOf" srcId="{F0F0CEAE-9F8A-4356-BED7-4963D69BBBD7}" destId="{7747C633-331C-40BB-97FA-68AC425FC9FB}" srcOrd="0" destOrd="0" presId="urn:microsoft.com/office/officeart/2008/layout/NameandTitleOrganizationalChart"/>
    <dgm:cxn modelId="{0A53CFD7-633A-4137-9C3A-B66ABA7B23DF}" type="presOf" srcId="{23C3CA9F-26A9-4300-9BD5-3D10BB14D123}" destId="{C3CD0847-099C-45E4-AB7A-20BE4FE45788}" srcOrd="0" destOrd="0" presId="urn:microsoft.com/office/officeart/2008/layout/NameandTitleOrganizationalChart"/>
    <dgm:cxn modelId="{C80E05B2-C0E8-4C2C-9D7C-73DCFCE2F55A}" type="presOf" srcId="{712F13BC-FBB6-4804-B451-8C28F1CB953C}" destId="{01E6C27D-77C3-4C78-A018-D4383EC26567}" srcOrd="1" destOrd="0" presId="urn:microsoft.com/office/officeart/2008/layout/NameandTitleOrganizationalChart"/>
    <dgm:cxn modelId="{09EC4855-6C2B-4015-8135-C4630BA33951}" type="presOf" srcId="{23D712E0-58AE-48F4-9645-50F8C6C948DE}" destId="{A2AD6715-0852-4C9C-9F9C-150BCD1C210A}" srcOrd="0" destOrd="0" presId="urn:microsoft.com/office/officeart/2008/layout/NameandTitleOrganizationalChart"/>
    <dgm:cxn modelId="{2BEA1AC8-314D-48ED-971D-5F3558C206F1}" type="presOf" srcId="{76AFDDAD-3F73-42BB-90FC-482B67F7CF71}" destId="{AAC46083-813C-42B6-8E16-B45CD779D30A}" srcOrd="0" destOrd="0" presId="urn:microsoft.com/office/officeart/2008/layout/NameandTitleOrganizationalChart"/>
    <dgm:cxn modelId="{42DA9563-6DDD-486B-ABD7-03E454A1191F}" type="presOf" srcId="{18D6FC20-04F2-4EC5-ABF1-41604BC74278}" destId="{F0FDC52E-94ED-4DB1-AEC3-8DDF2BBE82E4}" srcOrd="0" destOrd="0" presId="urn:microsoft.com/office/officeart/2008/layout/NameandTitleOrganizationalChart"/>
    <dgm:cxn modelId="{7C74453F-D75C-4D9F-A877-4C3B14807846}" type="presOf" srcId="{2BAFDA02-8447-4BFF-B35A-8405BC947FB6}" destId="{7ACDFE0B-9A36-4F52-893A-6394E28F2148}" srcOrd="1" destOrd="0" presId="urn:microsoft.com/office/officeart/2008/layout/NameandTitleOrganizationalChart"/>
    <dgm:cxn modelId="{3D5B876B-7FEF-4B78-8B5B-D2E10BC75791}" type="presOf" srcId="{69B1C0EF-7D4C-422E-A97D-2C232EACE992}" destId="{DD5571C7-DC58-43F5-AE00-D746A127F358}" srcOrd="0" destOrd="0" presId="urn:microsoft.com/office/officeart/2008/layout/NameandTitleOrganizationalChart"/>
    <dgm:cxn modelId="{0C1F1E9D-3F35-4DBE-9EEE-284695847463}" type="presOf" srcId="{FF4B9F09-EC01-4027-8A56-867CDB48B445}" destId="{666B18D8-E028-4346-9082-62E31BE86639}" srcOrd="0" destOrd="0" presId="urn:microsoft.com/office/officeart/2008/layout/NameandTitleOrganizationalChart"/>
    <dgm:cxn modelId="{D2A0F860-A3CC-49A5-A1DD-844709419EB5}" type="presOf" srcId="{FA88568E-2E82-49AE-8C38-FA58E5DD1BB5}" destId="{A370268F-110A-4AEB-999F-52D4BFB5A96C}" srcOrd="0" destOrd="0" presId="urn:microsoft.com/office/officeart/2008/layout/NameandTitleOrganizationalChart"/>
    <dgm:cxn modelId="{3856521B-A5F8-444B-9DB7-286D417C3F0D}" srcId="{FA88568E-2E82-49AE-8C38-FA58E5DD1BB5}" destId="{F0F0CEAE-9F8A-4356-BED7-4963D69BBBD7}" srcOrd="0" destOrd="0" parTransId="{9692C58F-FBB4-4A78-A552-485079EBE708}" sibTransId="{9D966610-6376-40F6-8283-6D6659512255}"/>
    <dgm:cxn modelId="{C7C585CF-2DD6-4F83-A0AA-49772252DAD7}" type="presOf" srcId="{EFEDDF84-38FE-4502-990E-E312B60CA7E1}" destId="{95E5B23B-929A-4DED-83B4-ADA406D43D34}" srcOrd="0" destOrd="0" presId="urn:microsoft.com/office/officeart/2008/layout/NameandTitleOrganizationalChart"/>
    <dgm:cxn modelId="{4876D07A-6BAD-4047-A015-0A02AA0FD1C5}" type="presOf" srcId="{6FB070C4-1692-4A8A-80B1-C239F6C135A2}" destId="{1E642BC8-52AE-40A1-870C-589AB10E9F39}" srcOrd="0" destOrd="0" presId="urn:microsoft.com/office/officeart/2008/layout/NameandTitleOrganizationalChart"/>
    <dgm:cxn modelId="{445F36BE-D129-48CA-A347-E45F0B16708C}" type="presOf" srcId="{C18DDCC4-88CE-4B76-B5EA-EA9B52365825}" destId="{9C73A195-3030-4D8F-9E2F-D1D00BF22460}" srcOrd="0" destOrd="0" presId="urn:microsoft.com/office/officeart/2008/layout/NameandTitleOrganizationalChart"/>
    <dgm:cxn modelId="{B54528A0-1473-45D8-BC53-DD6D1D450CE2}" type="presOf" srcId="{4F5ABD34-9A8F-4C87-8700-48157F85AD19}" destId="{CCA4271D-942F-4B5E-99BA-8E8B6BE5533B}" srcOrd="0" destOrd="0" presId="urn:microsoft.com/office/officeart/2008/layout/NameandTitleOrganizationalChart"/>
    <dgm:cxn modelId="{A886B6B0-84E6-4092-98CF-766029481781}" type="presOf" srcId="{ECA3345B-C0D9-42AF-BBD0-FD6F42EFFFB1}" destId="{7916B99B-6FC8-49B2-8A4B-818F6582DD24}" srcOrd="0" destOrd="0" presId="urn:microsoft.com/office/officeart/2008/layout/NameandTitleOrganizationalChart"/>
    <dgm:cxn modelId="{2947AB77-4BC7-4E22-9F1D-EC23B871F69C}" type="presOf" srcId="{69B1C0EF-7D4C-422E-A97D-2C232EACE992}" destId="{76C5A3FE-6F5A-4748-994C-9D6BCEE6EE02}" srcOrd="1" destOrd="0" presId="urn:microsoft.com/office/officeart/2008/layout/NameandTitleOrganizationalChart"/>
    <dgm:cxn modelId="{215ABA3E-163A-44E6-A9DD-3000223FD357}" type="presOf" srcId="{1159B6AD-1C01-4503-A207-052A28BECAB0}" destId="{EEAB259E-75B0-4C08-9652-BFA7A851B7FA}" srcOrd="1" destOrd="0" presId="urn:microsoft.com/office/officeart/2008/layout/NameandTitleOrganizationalChart"/>
    <dgm:cxn modelId="{5CFC188A-00F7-4BFB-B9D3-CA606E43B76D}" type="presOf" srcId="{0B51C8E6-BBF6-4315-B547-5665AA262112}" destId="{ACCE93D5-FC8F-4C28-B518-DA91ABC3B64A}" srcOrd="0" destOrd="0" presId="urn:microsoft.com/office/officeart/2008/layout/NameandTitleOrganizationalChart"/>
    <dgm:cxn modelId="{781B0123-E961-4B83-9AC3-F3E9F8492256}" type="presOf" srcId="{C2F0644B-CE8E-4EB4-A782-40911C7BF5B0}" destId="{708F45A0-846B-4CF3-BF23-295A240A2BEC}" srcOrd="1" destOrd="0" presId="urn:microsoft.com/office/officeart/2008/layout/NameandTitleOrganizationalChart"/>
    <dgm:cxn modelId="{A00BC46E-080B-49FB-9E95-909D92DF2588}" type="presOf" srcId="{AD549CFC-21EB-4E29-9C1A-63720D89DA75}" destId="{CD49B6DF-4817-4A0D-BA76-67E7C86AD246}" srcOrd="1" destOrd="0" presId="urn:microsoft.com/office/officeart/2008/layout/NameandTitleOrganizationalChart"/>
    <dgm:cxn modelId="{5596D792-DCD8-4864-8308-263F8C3B892B}" srcId="{3EF3A8B6-BA83-4009-9E58-88D54C13317C}" destId="{1DD549F1-F59F-4C40-9312-D509E2A7FE66}" srcOrd="2" destOrd="0" parTransId="{E1EFB8CD-4A2F-48DB-8386-76F9F96BFEF5}" sibTransId="{EFEDDF84-38FE-4502-990E-E312B60CA7E1}"/>
    <dgm:cxn modelId="{71F1D316-DC46-442C-9CD2-9903A51CAFE8}" srcId="{AD549CFC-21EB-4E29-9C1A-63720D89DA75}" destId="{BE1149C4-4750-49C7-979F-DB2EA32AC0DE}" srcOrd="0" destOrd="0" parTransId="{C2DC5112-6CE8-402A-8AF7-B3710544F786}" sibTransId="{81C8D103-DF4E-445C-B002-C4EFBFDF4BBF}"/>
    <dgm:cxn modelId="{0F0BEA6F-1A20-4627-9480-68F7A9887EBA}" type="presOf" srcId="{D68AA95E-C7D3-444D-9011-0E7AC510D67D}" destId="{7B9C3AFC-2AC8-4652-B1E0-80855516F750}" srcOrd="0" destOrd="0" presId="urn:microsoft.com/office/officeart/2008/layout/NameandTitleOrganizationalChart"/>
    <dgm:cxn modelId="{2C515120-3D1C-42CB-A123-9DFF42292B97}" srcId="{23C3CA9F-26A9-4300-9BD5-3D10BB14D123}" destId="{07ED6B56-06A6-4745-B93F-B3458BED67BE}" srcOrd="2" destOrd="0" parTransId="{671BB213-8288-4C7B-841E-BD9E695AE565}" sibTransId="{D68AA95E-C7D3-444D-9011-0E7AC510D67D}"/>
    <dgm:cxn modelId="{9FC83C45-D5BE-4751-B0DA-C5BCB12C8DC5}" type="presOf" srcId="{FF1A9C81-F7AA-47D6-8E48-7CA71412BE23}" destId="{ABCB6BD3-F043-4E4A-8017-8ED863E6CC8E}" srcOrd="0" destOrd="0" presId="urn:microsoft.com/office/officeart/2008/layout/NameandTitleOrganizationalChart"/>
    <dgm:cxn modelId="{72823E7E-A4D6-483A-A810-361BA8DA3FE2}" srcId="{3EF3A8B6-BA83-4009-9E58-88D54C13317C}" destId="{1159B6AD-1C01-4503-A207-052A28BECAB0}" srcOrd="1" destOrd="0" parTransId="{46E7BB88-CF87-48EE-ADC9-5C67C3473D7A}" sibTransId="{FF4B9F09-EC01-4027-8A56-867CDB48B445}"/>
    <dgm:cxn modelId="{F0EFD39C-8FEC-4AA1-AB74-7AE393C300C1}" srcId="{69B1C0EF-7D4C-422E-A97D-2C232EACE992}" destId="{AD549CFC-21EB-4E29-9C1A-63720D89DA75}" srcOrd="1" destOrd="0" parTransId="{3DED36B6-B5C5-4994-B13E-837C8BBEE861}" sibTransId="{1F07F860-13CF-440F-9ADF-FDFF4D42BFE2}"/>
    <dgm:cxn modelId="{785C7578-2144-4A73-8B89-6238935A268C}" type="presOf" srcId="{8E322EFB-6254-4774-A1B4-C1B7AE327738}" destId="{9508E9C1-1134-49B6-BF1F-89E6EC4FD281}" srcOrd="0" destOrd="0" presId="urn:microsoft.com/office/officeart/2008/layout/NameandTitleOrganizationalChart"/>
    <dgm:cxn modelId="{E0E76F70-489E-49C1-B008-9649FC403DBE}" type="presOf" srcId="{2D4F5E96-9DA2-4FF0-9308-89CE7801FD28}" destId="{AB1B7DEF-C697-439E-9667-4D98241CD783}" srcOrd="0" destOrd="0" presId="urn:microsoft.com/office/officeart/2008/layout/NameandTitleOrganizationalChart"/>
    <dgm:cxn modelId="{C4EB81DC-804F-467E-A2E4-10DD2ABE7310}" srcId="{69B1C0EF-7D4C-422E-A97D-2C232EACE992}" destId="{CD2B287A-E654-4479-BC70-33ECD7717FCF}" srcOrd="3" destOrd="0" parTransId="{2FE91AFC-B8D5-4E53-BB04-5722496EB927}" sibTransId="{8F9CE726-B22E-400A-915D-D974AC1815C3}"/>
    <dgm:cxn modelId="{4E98EB18-7FF3-4ADE-B2DE-95EBB23A7362}" type="presOf" srcId="{3EF3A8B6-BA83-4009-9E58-88D54C13317C}" destId="{7A21EF30-20F2-40D9-A2F8-E43C26AA1450}" srcOrd="0" destOrd="0" presId="urn:microsoft.com/office/officeart/2008/layout/NameandTitleOrganizationalChart"/>
    <dgm:cxn modelId="{46C20B2F-4E8C-4A6F-90CA-5C656A4CFB11}" type="presOf" srcId="{CCEF6695-7DF1-46A8-8BA1-61D1DBBF2A62}" destId="{46EDA911-E51C-4590-930B-B8F38C392506}" srcOrd="0" destOrd="0" presId="urn:microsoft.com/office/officeart/2008/layout/NameandTitleOrganizationalChart"/>
    <dgm:cxn modelId="{8477BB2A-C5D7-42A6-ABA8-FCCEAABC6C05}" srcId="{23C3CA9F-26A9-4300-9BD5-3D10BB14D123}" destId="{F4E78993-57DD-4204-AB0C-9DA564041F0D}" srcOrd="0" destOrd="0" parTransId="{BB5F5293-A9F9-4E9A-9092-A6E0471306D7}" sibTransId="{AE944D9B-C49B-4117-97B3-5B525642595B}"/>
    <dgm:cxn modelId="{233E7326-226D-4917-BD4B-E62CD0EA9DEA}" type="presOf" srcId="{1159B6AD-1C01-4503-A207-052A28BECAB0}" destId="{2D614EFE-2A73-435E-992D-37904C40CC7C}" srcOrd="0" destOrd="0" presId="urn:microsoft.com/office/officeart/2008/layout/NameandTitleOrganizationalChart"/>
    <dgm:cxn modelId="{50C8AC1B-58BD-468D-A664-8520BA17B26A}" type="presOf" srcId="{34A4FBCF-3F76-41AD-BC26-49E0B7EC3926}" destId="{2AF42235-C7DE-45A1-A86C-2F9ACF38F403}" srcOrd="0" destOrd="0" presId="urn:microsoft.com/office/officeart/2008/layout/NameandTitleOrganizationalChart"/>
    <dgm:cxn modelId="{1F13C55D-3882-435E-9CCF-2AE5410D611F}" type="presOf" srcId="{F805057F-E349-4E09-ACE6-59CE38DCD743}" destId="{A887880C-D928-4DC5-A999-150144F488D3}" srcOrd="0" destOrd="0" presId="urn:microsoft.com/office/officeart/2008/layout/NameandTitleOrganizationalChart"/>
    <dgm:cxn modelId="{B9233EAA-1573-4CBF-BFC0-9D99F6CA7990}" type="presOf" srcId="{0C1C5B98-FEBD-47D8-B211-A7DC7D81BE8F}" destId="{5D538FD8-3752-4C24-94CD-BE3A48C07BC3}" srcOrd="0" destOrd="0" presId="urn:microsoft.com/office/officeart/2008/layout/NameandTitleOrganizationalChart"/>
    <dgm:cxn modelId="{F3A394B9-98F4-4504-B669-DB672EBEA384}" type="presOf" srcId="{F4E78993-57DD-4204-AB0C-9DA564041F0D}" destId="{626AAA3A-6A13-4E40-8D48-9E12DEA5EBB9}" srcOrd="0" destOrd="0" presId="urn:microsoft.com/office/officeart/2008/layout/NameandTitleOrganizationalChart"/>
    <dgm:cxn modelId="{5A8E6709-9316-48E7-BA83-483A0508A145}" type="presOf" srcId="{F7AA594A-B7BB-4173-A9B3-8CE636D786E7}" destId="{7050D32F-5AC2-4322-ABF9-8C89A109876C}" srcOrd="0" destOrd="0" presId="urn:microsoft.com/office/officeart/2008/layout/NameandTitleOrganizationalChart"/>
    <dgm:cxn modelId="{82FE210F-F847-4D30-A393-0771D81CDF79}" srcId="{23C3CA9F-26A9-4300-9BD5-3D10BB14D123}" destId="{DF371F92-3837-4A8C-AB8F-8E369375976A}" srcOrd="1" destOrd="0" parTransId="{0B51C8E6-BBF6-4315-B547-5665AA262112}" sibTransId="{28804512-3F9A-454C-9D2B-1ABD635F716A}"/>
    <dgm:cxn modelId="{6407F356-9204-411F-A357-02D4B1125A34}" type="presOf" srcId="{8F9CE726-B22E-400A-915D-D974AC1815C3}" destId="{A69BE4BD-EC38-45B9-A2C2-06928481CF28}" srcOrd="0" destOrd="0" presId="urn:microsoft.com/office/officeart/2008/layout/NameandTitleOrganizationalChart"/>
    <dgm:cxn modelId="{4ABEC259-230C-41A7-A145-E725ACE9BD62}" type="presOf" srcId="{CCFE82D5-8E63-45EF-B512-4E59C6A704E1}" destId="{2FAF80EA-2D2A-461B-9EF6-90D6652BB508}" srcOrd="0" destOrd="0" presId="urn:microsoft.com/office/officeart/2008/layout/NameandTitleOrganizationalChart"/>
    <dgm:cxn modelId="{11D9DD04-4501-4FBC-B557-F1E2BE46F184}" type="presOf" srcId="{4DB19668-6A93-4054-B450-817EC8194081}" destId="{D5E43EEE-F900-4B73-AF11-F0DD299DBA3D}" srcOrd="0" destOrd="0" presId="urn:microsoft.com/office/officeart/2008/layout/NameandTitleOrganizationalChart"/>
    <dgm:cxn modelId="{DF9036E1-AA95-49C0-912D-9685900E1B5C}" type="presOf" srcId="{629DCE7A-C0F1-4988-A677-2A65BD070595}" destId="{079044E8-BE2B-4BE7-9D36-FBF2F5A2732D}" srcOrd="0" destOrd="0" presId="urn:microsoft.com/office/officeart/2008/layout/NameandTitleOrganizationalChart"/>
    <dgm:cxn modelId="{80BB8738-69CF-4F5C-8F7A-748E5B2F1A9F}" type="presOf" srcId="{F75479BF-2C95-4DFD-A75F-4ECB35624CFE}" destId="{19FCEBB0-5486-4417-BCEB-9680081B4549}" srcOrd="0" destOrd="0" presId="urn:microsoft.com/office/officeart/2008/layout/NameandTitleOrganizationalChart"/>
    <dgm:cxn modelId="{7BE8E54E-6352-4A30-BF9A-01BF9FEDE9C0}" type="presOf" srcId="{ECA3345B-C0D9-42AF-BBD0-FD6F42EFFFB1}" destId="{4CD97A0F-ED5E-40BB-AB5A-2D336E157CB6}" srcOrd="1" destOrd="0" presId="urn:microsoft.com/office/officeart/2008/layout/NameandTitleOrganizationalChart"/>
    <dgm:cxn modelId="{A18EAD0B-5A94-4199-9F8F-529339E68201}" type="presOf" srcId="{F7F9CA22-800D-4AE1-A1B0-F4912BD613C5}" destId="{3695C66C-B448-44B7-816C-A86051AB02E8}" srcOrd="0" destOrd="0" presId="urn:microsoft.com/office/officeart/2008/layout/NameandTitleOrganizationalChart"/>
    <dgm:cxn modelId="{F7E254B7-DA2F-4B2E-A791-BEFDD189789B}" type="presOf" srcId="{1F07F860-13CF-440F-9ADF-FDFF4D42BFE2}" destId="{41A9AB36-0E25-492D-90D3-B8EB67A49B47}" srcOrd="0" destOrd="0" presId="urn:microsoft.com/office/officeart/2008/layout/NameandTitleOrganizationalChart"/>
    <dgm:cxn modelId="{B4B4B0E5-8090-4517-8A17-B558C40DFA04}" srcId="{CD2B287A-E654-4479-BC70-33ECD7717FCF}" destId="{629DCE7A-C0F1-4988-A677-2A65BD070595}" srcOrd="4" destOrd="0" parTransId="{C18DDCC4-88CE-4B76-B5EA-EA9B52365825}" sibTransId="{F805057F-E349-4E09-ACE6-59CE38DCD743}"/>
    <dgm:cxn modelId="{ED2013E2-FB0F-418A-A17C-92E93C5D071D}" srcId="{69B1C0EF-7D4C-422E-A97D-2C232EACE992}" destId="{2BAFDA02-8447-4BFF-B35A-8405BC947FB6}" srcOrd="2" destOrd="0" parTransId="{6FB070C4-1692-4A8A-80B1-C239F6C135A2}" sibTransId="{23D712E0-58AE-48F4-9645-50F8C6C948DE}"/>
    <dgm:cxn modelId="{CF7D504C-6EBA-4AB2-8169-926380417314}" type="presOf" srcId="{BB5F5293-A9F9-4E9A-9092-A6E0471306D7}" destId="{FF6DFB4A-19B9-4AD7-B4A9-EB6C5E47C497}" srcOrd="0" destOrd="0" presId="urn:microsoft.com/office/officeart/2008/layout/NameandTitleOrganizationalChart"/>
    <dgm:cxn modelId="{2CC6EBA1-21AB-4EE6-A260-143AF29A1DC2}" type="presOf" srcId="{C7EDF404-8D97-4039-B38B-C8783A0B851F}" destId="{46839EE4-DE9F-4EC4-A6AD-0B3EBA51F8E6}" srcOrd="0" destOrd="0" presId="urn:microsoft.com/office/officeart/2008/layout/NameandTitleOrganizationalChart"/>
    <dgm:cxn modelId="{B0EF404E-C74B-4FB0-A6B2-6ED318D9B200}" type="presOf" srcId="{13114AF0-B482-45F8-85E0-B030EBD6FA35}" destId="{B30D30ED-D61F-4576-9BA9-D742F382C1FF}" srcOrd="0" destOrd="0" presId="urn:microsoft.com/office/officeart/2008/layout/NameandTitleOrganizationalChart"/>
    <dgm:cxn modelId="{DB9AEB85-6F03-4B54-A104-5F65F2128DF3}" type="presOf" srcId="{4BD4BB5E-D09A-4F5E-932B-98C91B7318AC}" destId="{DAC58EC4-4A2D-49BC-9301-6B5E9385023E}" srcOrd="0" destOrd="0" presId="urn:microsoft.com/office/officeart/2008/layout/NameandTitleOrganizationalChart"/>
    <dgm:cxn modelId="{0FB738D3-C8CC-4521-9C4C-4733EDD5049C}" type="presOf" srcId="{E1EFB8CD-4A2F-48DB-8386-76F9F96BFEF5}" destId="{E7D72392-70D5-4CEB-9081-BE035A58A19D}" srcOrd="0" destOrd="0" presId="urn:microsoft.com/office/officeart/2008/layout/NameandTitleOrganizationalChart"/>
    <dgm:cxn modelId="{1BD2DCC2-9AAD-45D6-A74D-63C9DFEBC7A7}" type="presOf" srcId="{2DAFB3CB-72C4-4D64-BADA-DDE9F342BFEF}" destId="{25732DE7-D2D8-429F-8E10-7FB15BF8CBAF}" srcOrd="0" destOrd="0" presId="urn:microsoft.com/office/officeart/2008/layout/NameandTitleOrganizationalChart"/>
    <dgm:cxn modelId="{32E61F1C-B67D-4DC1-8F24-76BB8A8A39F3}" type="presOf" srcId="{7A883D64-5F40-4655-877F-6323263414DD}" destId="{63F0E0E4-A34D-4C47-A238-547B85543467}" srcOrd="0" destOrd="0" presId="urn:microsoft.com/office/officeart/2008/layout/NameandTitleOrganizationalChart"/>
    <dgm:cxn modelId="{19017220-EB4B-4B29-9A77-0F38FBEE6422}" type="presOf" srcId="{0236D990-39F8-4437-8322-9FEB40EA9903}" destId="{38E4F014-EB10-4348-BF15-55CE1AF5BD63}" srcOrd="0" destOrd="0" presId="urn:microsoft.com/office/officeart/2008/layout/NameandTitleOrganizationalChart"/>
    <dgm:cxn modelId="{18A275D0-6A31-4B88-B4BD-08C499DD9CFC}" type="presOf" srcId="{46E7BB88-CF87-48EE-ADC9-5C67C3473D7A}" destId="{0CF26021-D0DF-4E6F-B62B-B6B70CA84A15}" srcOrd="0" destOrd="0" presId="urn:microsoft.com/office/officeart/2008/layout/NameandTitleOrganizationalChart"/>
    <dgm:cxn modelId="{F0BDA067-3864-4DFE-844C-495E4E4DA6AD}" type="presOf" srcId="{150445FB-9566-4F57-AC41-DA12C12F800D}" destId="{4CE3BF3C-88EA-4824-BB12-195E9B02C084}" srcOrd="0" destOrd="0" presId="urn:microsoft.com/office/officeart/2008/layout/NameandTitleOrganizationalChart"/>
    <dgm:cxn modelId="{D481BE0C-A776-4D79-B552-C21C141DB787}" type="presOf" srcId="{23C3CA9F-26A9-4300-9BD5-3D10BB14D123}" destId="{E63876B2-E9C9-4D71-A76D-36D9386D1769}" srcOrd="1" destOrd="0" presId="urn:microsoft.com/office/officeart/2008/layout/NameandTitleOrganizationalChart"/>
    <dgm:cxn modelId="{3918E341-3D6A-41E3-936C-927C2C0B5950}" srcId="{CD2B287A-E654-4479-BC70-33ECD7717FCF}" destId="{23C3CA9F-26A9-4300-9BD5-3D10BB14D123}" srcOrd="1" destOrd="0" parTransId="{15EAD9C8-08A2-422F-A89B-B362498FB82B}" sibTransId="{22BADF7A-4EE2-4412-BC4D-80643E1F86AF}"/>
    <dgm:cxn modelId="{DC8E3513-67C2-45A6-8517-34585BCB56D6}" type="presOf" srcId="{C58F35B3-994A-4EE4-8ED4-F657C54445B7}" destId="{8C39D17C-2123-4E47-957F-F88C5C110943}" srcOrd="0" destOrd="0" presId="urn:microsoft.com/office/officeart/2008/layout/NameandTitleOrganizationalChart"/>
    <dgm:cxn modelId="{F0F030B1-8C49-4820-9E07-49DCF733D3FC}" type="presOf" srcId="{C7EDF404-8D97-4039-B38B-C8783A0B851F}" destId="{3F8FFDFA-A95B-48BF-9A1A-C6D134A34B31}" srcOrd="1" destOrd="0" presId="urn:microsoft.com/office/officeart/2008/layout/NameandTitleOrganizationalChart"/>
    <dgm:cxn modelId="{4464F39B-7AD0-4043-93EA-1F80AF88AD67}" type="presOf" srcId="{13114AF0-B482-45F8-85E0-B030EBD6FA35}" destId="{585422E8-5AFC-4FCA-A3A8-88FDC102F8FE}" srcOrd="1" destOrd="0" presId="urn:microsoft.com/office/officeart/2008/layout/NameandTitleOrganizationalChart"/>
    <dgm:cxn modelId="{D137A8CC-2913-466B-97C5-8EFFD09EF2E9}" type="presOf" srcId="{629DCE7A-C0F1-4988-A677-2A65BD070595}" destId="{0D25FA70-490D-46F2-9F25-50CE9E3A23E6}" srcOrd="1" destOrd="0" presId="urn:microsoft.com/office/officeart/2008/layout/NameandTitleOrganizationalChart"/>
    <dgm:cxn modelId="{4F29853C-EBD0-4FFA-B20F-F8E909C61907}" type="presOf" srcId="{C2F0644B-CE8E-4EB4-A782-40911C7BF5B0}" destId="{FF2E97D0-2F7B-40D9-9FA2-6B9F935135E9}" srcOrd="0" destOrd="0" presId="urn:microsoft.com/office/officeart/2008/layout/NameandTitleOrganizationalChart"/>
    <dgm:cxn modelId="{00967447-03BA-4E27-9166-BAE72AC70ACD}" type="presOf" srcId="{BE1149C4-4750-49C7-979F-DB2EA32AC0DE}" destId="{9B189090-9629-4463-9CF9-98A28C32AF3B}" srcOrd="1" destOrd="0" presId="urn:microsoft.com/office/officeart/2008/layout/NameandTitleOrganizationalChart"/>
    <dgm:cxn modelId="{059A83A9-BE47-4F15-ADEA-244C31866540}" type="presOf" srcId="{07ED6B56-06A6-4745-B93F-B3458BED67BE}" destId="{599E8DA5-D476-4805-9B56-C7B9FAD6BFA7}" srcOrd="1" destOrd="0" presId="urn:microsoft.com/office/officeart/2008/layout/NameandTitleOrganizationalChart"/>
    <dgm:cxn modelId="{D18D1859-8A7F-48EE-B246-8D63B4E0A9C1}" type="presParOf" srcId="{5398A980-6B9C-48A1-9FCD-5F253D3448FD}" destId="{F57B5084-781A-4457-9ED4-157F156404F5}" srcOrd="0" destOrd="0" presId="urn:microsoft.com/office/officeart/2008/layout/NameandTitleOrganizationalChart"/>
    <dgm:cxn modelId="{832219B5-7EB7-48CB-89DB-D90C24A55672}" type="presParOf" srcId="{F57B5084-781A-4457-9ED4-157F156404F5}" destId="{6C8A80C7-7518-459A-8FBF-F8C3EFAD88B9}" srcOrd="0" destOrd="0" presId="urn:microsoft.com/office/officeart/2008/layout/NameandTitleOrganizationalChart"/>
    <dgm:cxn modelId="{0C946246-31A0-4C64-984F-5C7798D5CA44}" type="presParOf" srcId="{6C8A80C7-7518-459A-8FBF-F8C3EFAD88B9}" destId="{DD5571C7-DC58-43F5-AE00-D746A127F358}" srcOrd="0" destOrd="0" presId="urn:microsoft.com/office/officeart/2008/layout/NameandTitleOrganizationalChart"/>
    <dgm:cxn modelId="{4484B481-8634-44FA-8E4D-A3C5E68ECE68}" type="presParOf" srcId="{6C8A80C7-7518-459A-8FBF-F8C3EFAD88B9}" destId="{2AF42235-C7DE-45A1-A86C-2F9ACF38F403}" srcOrd="1" destOrd="0" presId="urn:microsoft.com/office/officeart/2008/layout/NameandTitleOrganizationalChart"/>
    <dgm:cxn modelId="{85C3F54F-E8E5-4B6C-A561-61230A55619E}" type="presParOf" srcId="{6C8A80C7-7518-459A-8FBF-F8C3EFAD88B9}" destId="{76C5A3FE-6F5A-4748-994C-9D6BCEE6EE02}" srcOrd="2" destOrd="0" presId="urn:microsoft.com/office/officeart/2008/layout/NameandTitleOrganizationalChart"/>
    <dgm:cxn modelId="{520DC1AD-7AE7-4162-B613-2185B06EC1F2}" type="presParOf" srcId="{F57B5084-781A-4457-9ED4-157F156404F5}" destId="{B0990F85-18D9-488C-9694-58C17CF22073}" srcOrd="1" destOrd="0" presId="urn:microsoft.com/office/officeart/2008/layout/NameandTitleOrganizationalChart"/>
    <dgm:cxn modelId="{4A0DC835-96BB-4B6B-AA0B-546C98DCF669}" type="presParOf" srcId="{B0990F85-18D9-488C-9694-58C17CF22073}" destId="{14D11FA6-D772-453D-AF09-FF4B4B04065E}" srcOrd="0" destOrd="0" presId="urn:microsoft.com/office/officeart/2008/layout/NameandTitleOrganizationalChart"/>
    <dgm:cxn modelId="{692D5623-2647-42BA-8514-BEC00760D1D2}" type="presParOf" srcId="{B0990F85-18D9-488C-9694-58C17CF22073}" destId="{274ACC64-1189-455E-89CB-4F4A0CD11792}" srcOrd="1" destOrd="0" presId="urn:microsoft.com/office/officeart/2008/layout/NameandTitleOrganizationalChart"/>
    <dgm:cxn modelId="{A388AFDA-E908-4131-83A5-E285EBA98089}" type="presParOf" srcId="{274ACC64-1189-455E-89CB-4F4A0CD11792}" destId="{B2475D13-10E9-4155-A28D-A99BE853E8B3}" srcOrd="0" destOrd="0" presId="urn:microsoft.com/office/officeart/2008/layout/NameandTitleOrganizationalChart"/>
    <dgm:cxn modelId="{1AAC5F6C-8E4E-484B-9731-F7855C22AEFC}" type="presParOf" srcId="{B2475D13-10E9-4155-A28D-A99BE853E8B3}" destId="{5DDAADFB-120A-4D84-AAE0-BBA47637271E}" srcOrd="0" destOrd="0" presId="urn:microsoft.com/office/officeart/2008/layout/NameandTitleOrganizationalChart"/>
    <dgm:cxn modelId="{BE9953E2-396B-4848-968E-4D14ED45C3EC}" type="presParOf" srcId="{B2475D13-10E9-4155-A28D-A99BE853E8B3}" destId="{41A9AB36-0E25-492D-90D3-B8EB67A49B47}" srcOrd="1" destOrd="0" presId="urn:microsoft.com/office/officeart/2008/layout/NameandTitleOrganizationalChart"/>
    <dgm:cxn modelId="{8C6BBFBF-186B-4962-8A63-7EB4AF0320AF}" type="presParOf" srcId="{B2475D13-10E9-4155-A28D-A99BE853E8B3}" destId="{CD49B6DF-4817-4A0D-BA76-67E7C86AD246}" srcOrd="2" destOrd="0" presId="urn:microsoft.com/office/officeart/2008/layout/NameandTitleOrganizationalChart"/>
    <dgm:cxn modelId="{8607FE5C-04CE-4770-AA66-2107CA01CF2B}" type="presParOf" srcId="{274ACC64-1189-455E-89CB-4F4A0CD11792}" destId="{7CCEC798-E624-4545-B6D9-F3F9E56F6AF0}" srcOrd="1" destOrd="0" presId="urn:microsoft.com/office/officeart/2008/layout/NameandTitleOrganizationalChart"/>
    <dgm:cxn modelId="{FB0C13FC-4300-4368-B5F8-C57DA3F0648E}" type="presParOf" srcId="{7CCEC798-E624-4545-B6D9-F3F9E56F6AF0}" destId="{E5CAC453-2312-4CFE-9C4D-20004DD6D744}" srcOrd="0" destOrd="0" presId="urn:microsoft.com/office/officeart/2008/layout/NameandTitleOrganizationalChart"/>
    <dgm:cxn modelId="{06720DC5-D126-4F59-A71A-5406BD2F8612}" type="presParOf" srcId="{7CCEC798-E624-4545-B6D9-F3F9E56F6AF0}" destId="{73EC001B-70D4-487E-8489-82861459F0BB}" srcOrd="1" destOrd="0" presId="urn:microsoft.com/office/officeart/2008/layout/NameandTitleOrganizationalChart"/>
    <dgm:cxn modelId="{CB131044-9BC4-4F4C-9128-4FFC6AA9C6EC}" type="presParOf" srcId="{73EC001B-70D4-487E-8489-82861459F0BB}" destId="{B26F9EED-6B05-4F65-BD54-22A60A9C3738}" srcOrd="0" destOrd="0" presId="urn:microsoft.com/office/officeart/2008/layout/NameandTitleOrganizationalChart"/>
    <dgm:cxn modelId="{77DF1385-DE79-4138-87B5-D9F7DEB9CC25}" type="presParOf" srcId="{B26F9EED-6B05-4F65-BD54-22A60A9C3738}" destId="{E289C81F-95AB-45A0-A3B9-8CD29AC39907}" srcOrd="0" destOrd="0" presId="urn:microsoft.com/office/officeart/2008/layout/NameandTitleOrganizationalChart"/>
    <dgm:cxn modelId="{BA98F76E-6EFE-498C-ABA0-FBC8DA7EF5EB}" type="presParOf" srcId="{B26F9EED-6B05-4F65-BD54-22A60A9C3738}" destId="{4B78E383-1A83-4CDA-B012-CE62D6F21E7C}" srcOrd="1" destOrd="0" presId="urn:microsoft.com/office/officeart/2008/layout/NameandTitleOrganizationalChart"/>
    <dgm:cxn modelId="{0F81B5F9-0649-4E2A-AD2D-EDE3E3BAC1E4}" type="presParOf" srcId="{B26F9EED-6B05-4F65-BD54-22A60A9C3738}" destId="{9B189090-9629-4463-9CF9-98A28C32AF3B}" srcOrd="2" destOrd="0" presId="urn:microsoft.com/office/officeart/2008/layout/NameandTitleOrganizationalChart"/>
    <dgm:cxn modelId="{BEB67A31-73E0-4B93-9CA9-446FFFE0900D}" type="presParOf" srcId="{73EC001B-70D4-487E-8489-82861459F0BB}" destId="{9F14D8C2-AEAF-42DE-8253-C4E0397CE071}" srcOrd="1" destOrd="0" presId="urn:microsoft.com/office/officeart/2008/layout/NameandTitleOrganizationalChart"/>
    <dgm:cxn modelId="{80C0B274-27DB-4C6F-BB8A-BACAF0A741A6}" type="presParOf" srcId="{9F14D8C2-AEAF-42DE-8253-C4E0397CE071}" destId="{67FD20D6-175F-4B0F-875F-19FF87AF6CF8}" srcOrd="0" destOrd="0" presId="urn:microsoft.com/office/officeart/2008/layout/NameandTitleOrganizationalChart"/>
    <dgm:cxn modelId="{7901F39D-B2B5-468C-8081-F40169309889}" type="presParOf" srcId="{9F14D8C2-AEAF-42DE-8253-C4E0397CE071}" destId="{613CBF2A-9CD8-4103-AFB4-685272EE1110}" srcOrd="1" destOrd="0" presId="urn:microsoft.com/office/officeart/2008/layout/NameandTitleOrganizationalChart"/>
    <dgm:cxn modelId="{0B03F428-752D-4794-AFE9-659427086D45}" type="presParOf" srcId="{613CBF2A-9CD8-4103-AFB4-685272EE1110}" destId="{AEA228D4-6F98-4CFD-B3B4-C403D26A62F4}" srcOrd="0" destOrd="0" presId="urn:microsoft.com/office/officeart/2008/layout/NameandTitleOrganizationalChart"/>
    <dgm:cxn modelId="{A8100EA2-6B24-41E3-95A5-120527EFAEC6}" type="presParOf" srcId="{AEA228D4-6F98-4CFD-B3B4-C403D26A62F4}" destId="{7A21EF30-20F2-40D9-A2F8-E43C26AA1450}" srcOrd="0" destOrd="0" presId="urn:microsoft.com/office/officeart/2008/layout/NameandTitleOrganizationalChart"/>
    <dgm:cxn modelId="{DB16F9F2-40D3-4951-A113-907F3E1504F0}" type="presParOf" srcId="{AEA228D4-6F98-4CFD-B3B4-C403D26A62F4}" destId="{41E57689-BF8A-4FB7-A127-CD7A5A0EA377}" srcOrd="1" destOrd="0" presId="urn:microsoft.com/office/officeart/2008/layout/NameandTitleOrganizationalChart"/>
    <dgm:cxn modelId="{5F521631-322B-44C5-8FF5-51C43293BF2C}" type="presParOf" srcId="{AEA228D4-6F98-4CFD-B3B4-C403D26A62F4}" destId="{C26C8B9E-CF03-4B55-8668-580A55B6E643}" srcOrd="2" destOrd="0" presId="urn:microsoft.com/office/officeart/2008/layout/NameandTitleOrganizationalChart"/>
    <dgm:cxn modelId="{A5D83003-F697-4AF7-B8D2-E81990BA16D5}" type="presParOf" srcId="{613CBF2A-9CD8-4103-AFB4-685272EE1110}" destId="{C91F3810-E910-4143-888A-77AAD459737E}" srcOrd="1" destOrd="0" presId="urn:microsoft.com/office/officeart/2008/layout/NameandTitleOrganizationalChart"/>
    <dgm:cxn modelId="{44E93069-0E85-4DE2-A0D0-D8C38C66226D}" type="presParOf" srcId="{C91F3810-E910-4143-888A-77AAD459737E}" destId="{1C6EF471-FF26-4655-BA18-A7736C4AA4F8}" srcOrd="0" destOrd="0" presId="urn:microsoft.com/office/officeart/2008/layout/NameandTitleOrganizationalChart"/>
    <dgm:cxn modelId="{3918F5EB-BC7F-4D9C-AAAA-F51450CDCEAA}" type="presParOf" srcId="{C91F3810-E910-4143-888A-77AAD459737E}" destId="{7D90CC17-300D-461B-AB20-47D580E56329}" srcOrd="1" destOrd="0" presId="urn:microsoft.com/office/officeart/2008/layout/NameandTitleOrganizationalChart"/>
    <dgm:cxn modelId="{785D9A8C-1B1C-4111-AD03-45453C864026}" type="presParOf" srcId="{7D90CC17-300D-461B-AB20-47D580E56329}" destId="{A3621D66-EBA2-438D-B8E5-0F1D8B33F842}" srcOrd="0" destOrd="0" presId="urn:microsoft.com/office/officeart/2008/layout/NameandTitleOrganizationalChart"/>
    <dgm:cxn modelId="{B67AC1EA-BC30-4128-85E7-E3120890208F}" type="presParOf" srcId="{A3621D66-EBA2-438D-B8E5-0F1D8B33F842}" destId="{7916B99B-6FC8-49B2-8A4B-818F6582DD24}" srcOrd="0" destOrd="0" presId="urn:microsoft.com/office/officeart/2008/layout/NameandTitleOrganizationalChart"/>
    <dgm:cxn modelId="{C779B42D-FC06-4607-A017-951B2EC46734}" type="presParOf" srcId="{A3621D66-EBA2-438D-B8E5-0F1D8B33F842}" destId="{7AD2DC2F-88A6-4F09-8A0F-0081ED7C4423}" srcOrd="1" destOrd="0" presId="urn:microsoft.com/office/officeart/2008/layout/NameandTitleOrganizationalChart"/>
    <dgm:cxn modelId="{CB627C6E-3C71-4549-BF2E-E61703DAEA3E}" type="presParOf" srcId="{A3621D66-EBA2-438D-B8E5-0F1D8B33F842}" destId="{4CD97A0F-ED5E-40BB-AB5A-2D336E157CB6}" srcOrd="2" destOrd="0" presId="urn:microsoft.com/office/officeart/2008/layout/NameandTitleOrganizationalChart"/>
    <dgm:cxn modelId="{5DD85693-0259-4419-A065-B8AE8A41E691}" type="presParOf" srcId="{7D90CC17-300D-461B-AB20-47D580E56329}" destId="{0555A4D3-B555-42C6-9A1A-73146FE2DEEE}" srcOrd="1" destOrd="0" presId="urn:microsoft.com/office/officeart/2008/layout/NameandTitleOrganizationalChart"/>
    <dgm:cxn modelId="{B31A856F-F401-4A94-ADA0-21C32E0BFFB9}" type="presParOf" srcId="{7D90CC17-300D-461B-AB20-47D580E56329}" destId="{068AD7FA-D279-44D8-BBAD-B96C560ECEDA}" srcOrd="2" destOrd="0" presId="urn:microsoft.com/office/officeart/2008/layout/NameandTitleOrganizationalChart"/>
    <dgm:cxn modelId="{2F556D2A-261E-4052-B70B-8344F4D3BBF4}" type="presParOf" srcId="{C91F3810-E910-4143-888A-77AAD459737E}" destId="{0CF26021-D0DF-4E6F-B62B-B6B70CA84A15}" srcOrd="2" destOrd="0" presId="urn:microsoft.com/office/officeart/2008/layout/NameandTitleOrganizationalChart"/>
    <dgm:cxn modelId="{8C22C8FD-40B2-47D6-985C-2B136D1FD34E}" type="presParOf" srcId="{C91F3810-E910-4143-888A-77AAD459737E}" destId="{D2F397B4-5444-4380-9401-EA0155A491D2}" srcOrd="3" destOrd="0" presId="urn:microsoft.com/office/officeart/2008/layout/NameandTitleOrganizationalChart"/>
    <dgm:cxn modelId="{5CB5B753-1AFC-4149-9358-57E9F9CA2115}" type="presParOf" srcId="{D2F397B4-5444-4380-9401-EA0155A491D2}" destId="{1DF496A1-9A61-4655-A2BD-BA0FB4C39565}" srcOrd="0" destOrd="0" presId="urn:microsoft.com/office/officeart/2008/layout/NameandTitleOrganizationalChart"/>
    <dgm:cxn modelId="{F194F97D-B4D0-4FEF-9296-59A6AB1BAAE6}" type="presParOf" srcId="{1DF496A1-9A61-4655-A2BD-BA0FB4C39565}" destId="{2D614EFE-2A73-435E-992D-37904C40CC7C}" srcOrd="0" destOrd="0" presId="urn:microsoft.com/office/officeart/2008/layout/NameandTitleOrganizationalChart"/>
    <dgm:cxn modelId="{A2B5ABC1-4483-4334-A67E-7EE0B79615B8}" type="presParOf" srcId="{1DF496A1-9A61-4655-A2BD-BA0FB4C39565}" destId="{666B18D8-E028-4346-9082-62E31BE86639}" srcOrd="1" destOrd="0" presId="urn:microsoft.com/office/officeart/2008/layout/NameandTitleOrganizationalChart"/>
    <dgm:cxn modelId="{77127208-12ED-4E34-A3B8-E7D419E6BAB2}" type="presParOf" srcId="{1DF496A1-9A61-4655-A2BD-BA0FB4C39565}" destId="{EEAB259E-75B0-4C08-9652-BFA7A851B7FA}" srcOrd="2" destOrd="0" presId="urn:microsoft.com/office/officeart/2008/layout/NameandTitleOrganizationalChart"/>
    <dgm:cxn modelId="{3CAC1D73-E02C-4B49-A891-118F57D39E1C}" type="presParOf" srcId="{D2F397B4-5444-4380-9401-EA0155A491D2}" destId="{F36261E2-EE62-489C-9FB9-EDAE826A8885}" srcOrd="1" destOrd="0" presId="urn:microsoft.com/office/officeart/2008/layout/NameandTitleOrganizationalChart"/>
    <dgm:cxn modelId="{6C5696AE-4C20-4C06-8248-2735232F356A}" type="presParOf" srcId="{D2F397B4-5444-4380-9401-EA0155A491D2}" destId="{526FE0C5-2118-49E2-873F-CFE51465FAD8}" srcOrd="2" destOrd="0" presId="urn:microsoft.com/office/officeart/2008/layout/NameandTitleOrganizationalChart"/>
    <dgm:cxn modelId="{424CF629-0A20-433A-8A45-32D893E794D7}" type="presParOf" srcId="{C91F3810-E910-4143-888A-77AAD459737E}" destId="{E7D72392-70D5-4CEB-9081-BE035A58A19D}" srcOrd="4" destOrd="0" presId="urn:microsoft.com/office/officeart/2008/layout/NameandTitleOrganizationalChart"/>
    <dgm:cxn modelId="{3D3C7217-7740-4BFB-A31D-FAAAF44AA582}" type="presParOf" srcId="{C91F3810-E910-4143-888A-77AAD459737E}" destId="{BF22118D-34DD-47CF-A16A-CF40B1AB79C8}" srcOrd="5" destOrd="0" presId="urn:microsoft.com/office/officeart/2008/layout/NameandTitleOrganizationalChart"/>
    <dgm:cxn modelId="{D41EE319-11AA-48BC-9377-BA05CE510D79}" type="presParOf" srcId="{BF22118D-34DD-47CF-A16A-CF40B1AB79C8}" destId="{F2ECB1FD-EBDF-46BF-8E9E-4C97E0D61153}" srcOrd="0" destOrd="0" presId="urn:microsoft.com/office/officeart/2008/layout/NameandTitleOrganizationalChart"/>
    <dgm:cxn modelId="{35D72DEA-99A2-43DB-9061-7791A05C76FC}" type="presParOf" srcId="{F2ECB1FD-EBDF-46BF-8E9E-4C97E0D61153}" destId="{E64F5029-7B96-4755-A821-E34D70554039}" srcOrd="0" destOrd="0" presId="urn:microsoft.com/office/officeart/2008/layout/NameandTitleOrganizationalChart"/>
    <dgm:cxn modelId="{F69F1EBC-327E-4312-BB60-54D26BDA295C}" type="presParOf" srcId="{F2ECB1FD-EBDF-46BF-8E9E-4C97E0D61153}" destId="{95E5B23B-929A-4DED-83B4-ADA406D43D34}" srcOrd="1" destOrd="0" presId="urn:microsoft.com/office/officeart/2008/layout/NameandTitleOrganizationalChart"/>
    <dgm:cxn modelId="{9459E21D-C50A-4BE7-8CDC-46624A232F18}" type="presParOf" srcId="{F2ECB1FD-EBDF-46BF-8E9E-4C97E0D61153}" destId="{148F2951-3C30-4932-A41B-0A26E05F6581}" srcOrd="2" destOrd="0" presId="urn:microsoft.com/office/officeart/2008/layout/NameandTitleOrganizationalChart"/>
    <dgm:cxn modelId="{0897C671-E6B6-40F6-BBA6-54810A9698BF}" type="presParOf" srcId="{BF22118D-34DD-47CF-A16A-CF40B1AB79C8}" destId="{E059B10A-7B0C-44AE-8742-F159B45F0163}" srcOrd="1" destOrd="0" presId="urn:microsoft.com/office/officeart/2008/layout/NameandTitleOrganizationalChart"/>
    <dgm:cxn modelId="{350E0010-BCD0-4B69-B8A2-8934CC889C86}" type="presParOf" srcId="{BF22118D-34DD-47CF-A16A-CF40B1AB79C8}" destId="{9140D782-1CEF-4F2F-BEF4-F29F4D83A597}" srcOrd="2" destOrd="0" presId="urn:microsoft.com/office/officeart/2008/layout/NameandTitleOrganizationalChart"/>
    <dgm:cxn modelId="{39373807-A8AD-47C9-8EF3-8377468B7712}" type="presParOf" srcId="{613CBF2A-9CD8-4103-AFB4-685272EE1110}" destId="{8A4AAA97-D0C9-4804-9A73-EB7EDA403CA9}" srcOrd="2" destOrd="0" presId="urn:microsoft.com/office/officeart/2008/layout/NameandTitleOrganizationalChart"/>
    <dgm:cxn modelId="{7550E5B3-74AD-48F3-9AFC-B02B36097214}" type="presParOf" srcId="{73EC001B-70D4-487E-8489-82861459F0BB}" destId="{AEB2735C-0716-4CA5-AD63-7BA60CEBA2D7}" srcOrd="2" destOrd="0" presId="urn:microsoft.com/office/officeart/2008/layout/NameandTitleOrganizationalChart"/>
    <dgm:cxn modelId="{7D6F381D-FFCC-49BF-BDC4-75851C41D655}" type="presParOf" srcId="{AEB2735C-0716-4CA5-AD63-7BA60CEBA2D7}" destId="{5836F517-A199-4A01-8803-5D06229B6937}" srcOrd="0" destOrd="0" presId="urn:microsoft.com/office/officeart/2008/layout/NameandTitleOrganizationalChart"/>
    <dgm:cxn modelId="{23A43637-F9B4-41BD-BC29-147F3DECAD16}" type="presParOf" srcId="{AEB2735C-0716-4CA5-AD63-7BA60CEBA2D7}" destId="{C073AEC4-577A-4E03-B8F1-402A01E0496F}" srcOrd="1" destOrd="0" presId="urn:microsoft.com/office/officeart/2008/layout/NameandTitleOrganizationalChart"/>
    <dgm:cxn modelId="{F25C8D56-C553-4340-AB19-1050E3005B12}" type="presParOf" srcId="{C073AEC4-577A-4E03-B8F1-402A01E0496F}" destId="{0C806E85-BE4A-4D6F-9BE5-443E2029EFF1}" srcOrd="0" destOrd="0" presId="urn:microsoft.com/office/officeart/2008/layout/NameandTitleOrganizationalChart"/>
    <dgm:cxn modelId="{D5074253-CF0E-4273-8949-89B178ED6CBA}" type="presParOf" srcId="{0C806E85-BE4A-4D6F-9BE5-443E2029EFF1}" destId="{38E4F014-EB10-4348-BF15-55CE1AF5BD63}" srcOrd="0" destOrd="0" presId="urn:microsoft.com/office/officeart/2008/layout/NameandTitleOrganizationalChart"/>
    <dgm:cxn modelId="{1D632833-215B-4C4F-8756-6A3218DAA3F0}" type="presParOf" srcId="{0C806E85-BE4A-4D6F-9BE5-443E2029EFF1}" destId="{DAC58EC4-4A2D-49BC-9301-6B5E9385023E}" srcOrd="1" destOrd="0" presId="urn:microsoft.com/office/officeart/2008/layout/NameandTitleOrganizationalChart"/>
    <dgm:cxn modelId="{86C2CFC5-CB2B-41A3-BD26-B5EF67A753C8}" type="presParOf" srcId="{0C806E85-BE4A-4D6F-9BE5-443E2029EFF1}" destId="{3D3345E3-237E-48CB-808A-4B8169CEBDB5}" srcOrd="2" destOrd="0" presId="urn:microsoft.com/office/officeart/2008/layout/NameandTitleOrganizationalChart"/>
    <dgm:cxn modelId="{E76177F5-3F6E-4106-AA03-566507D6D002}" type="presParOf" srcId="{C073AEC4-577A-4E03-B8F1-402A01E0496F}" destId="{20422EB7-5091-480B-8732-8A7F5B80B760}" srcOrd="1" destOrd="0" presId="urn:microsoft.com/office/officeart/2008/layout/NameandTitleOrganizationalChart"/>
    <dgm:cxn modelId="{57A9C63B-CE18-488B-B683-DED12B4F86E8}" type="presParOf" srcId="{C073AEC4-577A-4E03-B8F1-402A01E0496F}" destId="{83AB2C94-0829-444E-B7D2-81D876476FC5}" srcOrd="2" destOrd="0" presId="urn:microsoft.com/office/officeart/2008/layout/NameandTitleOrganizationalChart"/>
    <dgm:cxn modelId="{05448FE4-9276-496D-96F4-7732F55E838F}" type="presParOf" srcId="{274ACC64-1189-455E-89CB-4F4A0CD11792}" destId="{651381CF-A72A-44B9-B1CD-AF3A477DF690}" srcOrd="2" destOrd="0" presId="urn:microsoft.com/office/officeart/2008/layout/NameandTitleOrganizationalChart"/>
    <dgm:cxn modelId="{C3CB4B10-EF83-4DFE-91B3-54261D8D17DC}" type="presParOf" srcId="{B0990F85-18D9-488C-9694-58C17CF22073}" destId="{1E642BC8-52AE-40A1-870C-589AB10E9F39}" srcOrd="2" destOrd="0" presId="urn:microsoft.com/office/officeart/2008/layout/NameandTitleOrganizationalChart"/>
    <dgm:cxn modelId="{0E79C13F-5F3E-4EDA-B1DE-0633146BC504}" type="presParOf" srcId="{B0990F85-18D9-488C-9694-58C17CF22073}" destId="{823D4BBC-9DE0-4A56-A979-B311C9D6E7FA}" srcOrd="3" destOrd="0" presId="urn:microsoft.com/office/officeart/2008/layout/NameandTitleOrganizationalChart"/>
    <dgm:cxn modelId="{2CCA46EB-6BE7-48AC-94E2-446849AB9049}" type="presParOf" srcId="{823D4BBC-9DE0-4A56-A979-B311C9D6E7FA}" destId="{9CAA0D7D-04C3-46BA-846E-5FD08BA6ADB7}" srcOrd="0" destOrd="0" presId="urn:microsoft.com/office/officeart/2008/layout/NameandTitleOrganizationalChart"/>
    <dgm:cxn modelId="{6ADBF57C-8CA4-4524-84A4-D5EFC955D1E7}" type="presParOf" srcId="{9CAA0D7D-04C3-46BA-846E-5FD08BA6ADB7}" destId="{2AB66785-C6F4-4AFF-A103-2243CE015166}" srcOrd="0" destOrd="0" presId="urn:microsoft.com/office/officeart/2008/layout/NameandTitleOrganizationalChart"/>
    <dgm:cxn modelId="{C77EB6E2-11D0-4B25-A17C-EAEB82D479D8}" type="presParOf" srcId="{9CAA0D7D-04C3-46BA-846E-5FD08BA6ADB7}" destId="{A2AD6715-0852-4C9C-9F9C-150BCD1C210A}" srcOrd="1" destOrd="0" presId="urn:microsoft.com/office/officeart/2008/layout/NameandTitleOrganizationalChart"/>
    <dgm:cxn modelId="{AA56E4D3-3D8E-4C23-92E6-0A3730894A5C}" type="presParOf" srcId="{9CAA0D7D-04C3-46BA-846E-5FD08BA6ADB7}" destId="{7ACDFE0B-9A36-4F52-893A-6394E28F2148}" srcOrd="2" destOrd="0" presId="urn:microsoft.com/office/officeart/2008/layout/NameandTitleOrganizationalChart"/>
    <dgm:cxn modelId="{42DE072C-4474-4A8E-8996-58C9518975B4}" type="presParOf" srcId="{823D4BBC-9DE0-4A56-A979-B311C9D6E7FA}" destId="{DB44BE75-CE5F-40A8-918A-83E8DED3CD77}" srcOrd="1" destOrd="0" presId="urn:microsoft.com/office/officeart/2008/layout/NameandTitleOrganizationalChart"/>
    <dgm:cxn modelId="{6A290D95-65B5-43B2-A94E-B4AD9134F8A0}" type="presParOf" srcId="{DB44BE75-CE5F-40A8-918A-83E8DED3CD77}" destId="{3695C66C-B448-44B7-816C-A86051AB02E8}" srcOrd="0" destOrd="0" presId="urn:microsoft.com/office/officeart/2008/layout/NameandTitleOrganizationalChart"/>
    <dgm:cxn modelId="{4175C76D-EF54-4BB5-B4EA-361E8E878238}" type="presParOf" srcId="{DB44BE75-CE5F-40A8-918A-83E8DED3CD77}" destId="{73A3ABA3-2B52-49AD-B1CD-8D42194FCEC6}" srcOrd="1" destOrd="0" presId="urn:microsoft.com/office/officeart/2008/layout/NameandTitleOrganizationalChart"/>
    <dgm:cxn modelId="{C053A29F-6EC3-4904-B6C7-DB2E2AE011C5}" type="presParOf" srcId="{73A3ABA3-2B52-49AD-B1CD-8D42194FCEC6}" destId="{C2168195-015E-4A20-9764-0BB8F076DB29}" srcOrd="0" destOrd="0" presId="urn:microsoft.com/office/officeart/2008/layout/NameandTitleOrganizationalChart"/>
    <dgm:cxn modelId="{4D00D102-3B78-42F9-A855-185898250CD0}" type="presParOf" srcId="{C2168195-015E-4A20-9764-0BB8F076DB29}" destId="{A370268F-110A-4AEB-999F-52D4BFB5A96C}" srcOrd="0" destOrd="0" presId="urn:microsoft.com/office/officeart/2008/layout/NameandTitleOrganizationalChart"/>
    <dgm:cxn modelId="{FD54F28F-3CC5-400D-8506-5C647F4D9FAF}" type="presParOf" srcId="{C2168195-015E-4A20-9764-0BB8F076DB29}" destId="{5D538FD8-3752-4C24-94CD-BE3A48C07BC3}" srcOrd="1" destOrd="0" presId="urn:microsoft.com/office/officeart/2008/layout/NameandTitleOrganizationalChart"/>
    <dgm:cxn modelId="{973FFDCC-E2E3-44B0-9357-5ED15E83C9B1}" type="presParOf" srcId="{C2168195-015E-4A20-9764-0BB8F076DB29}" destId="{034CED41-F0E5-4888-BFED-97AAB85170DB}" srcOrd="2" destOrd="0" presId="urn:microsoft.com/office/officeart/2008/layout/NameandTitleOrganizationalChart"/>
    <dgm:cxn modelId="{58FC79F3-70A7-403D-A831-FE6190680438}" type="presParOf" srcId="{73A3ABA3-2B52-49AD-B1CD-8D42194FCEC6}" destId="{97F783D8-1FB8-4508-96D4-A14F693E9315}" srcOrd="1" destOrd="0" presId="urn:microsoft.com/office/officeart/2008/layout/NameandTitleOrganizationalChart"/>
    <dgm:cxn modelId="{883989F3-BC19-48DB-B574-45AFCF3B8064}" type="presParOf" srcId="{97F783D8-1FB8-4508-96D4-A14F693E9315}" destId="{612CB2D4-6A71-4684-B590-E0AFB3F67F81}" srcOrd="0" destOrd="0" presId="urn:microsoft.com/office/officeart/2008/layout/NameandTitleOrganizationalChart"/>
    <dgm:cxn modelId="{1259D246-A614-449A-8B8E-8D1408754C43}" type="presParOf" srcId="{97F783D8-1FB8-4508-96D4-A14F693E9315}" destId="{23D551F0-CAF4-4C4E-8C91-4031248EC581}" srcOrd="1" destOrd="0" presId="urn:microsoft.com/office/officeart/2008/layout/NameandTitleOrganizationalChart"/>
    <dgm:cxn modelId="{751E5460-C0C0-4D8B-9150-99ABBE94C7FF}" type="presParOf" srcId="{23D551F0-CAF4-4C4E-8C91-4031248EC581}" destId="{070D67CB-0934-44BF-B617-63C0A05F87AA}" srcOrd="0" destOrd="0" presId="urn:microsoft.com/office/officeart/2008/layout/NameandTitleOrganizationalChart"/>
    <dgm:cxn modelId="{A3823619-49CF-4A88-8498-7365815BAE75}" type="presParOf" srcId="{070D67CB-0934-44BF-B617-63C0A05F87AA}" destId="{7747C633-331C-40BB-97FA-68AC425FC9FB}" srcOrd="0" destOrd="0" presId="urn:microsoft.com/office/officeart/2008/layout/NameandTitleOrganizationalChart"/>
    <dgm:cxn modelId="{843F3739-DCC6-4403-A183-53B7502CA1F8}" type="presParOf" srcId="{070D67CB-0934-44BF-B617-63C0A05F87AA}" destId="{2A4371F5-BC99-4DC7-B4E7-0722276E60CA}" srcOrd="1" destOrd="0" presId="urn:microsoft.com/office/officeart/2008/layout/NameandTitleOrganizationalChart"/>
    <dgm:cxn modelId="{3095CCDF-FB24-473B-84AA-B05CAFEE78AC}" type="presParOf" srcId="{070D67CB-0934-44BF-B617-63C0A05F87AA}" destId="{2691EB99-1E1F-49B3-8102-90420A107748}" srcOrd="2" destOrd="0" presId="urn:microsoft.com/office/officeart/2008/layout/NameandTitleOrganizationalChart"/>
    <dgm:cxn modelId="{964BCC51-63CF-435B-A417-A141D9EFBDC7}" type="presParOf" srcId="{23D551F0-CAF4-4C4E-8C91-4031248EC581}" destId="{FFACF86F-0594-4C99-97AF-77D12710A5AD}" srcOrd="1" destOrd="0" presId="urn:microsoft.com/office/officeart/2008/layout/NameandTitleOrganizationalChart"/>
    <dgm:cxn modelId="{E4982451-EAF0-4BD7-A3B1-79A227F793DD}" type="presParOf" srcId="{23D551F0-CAF4-4C4E-8C91-4031248EC581}" destId="{4BCE75C7-411B-45E7-B248-9216931801F6}" srcOrd="2" destOrd="0" presId="urn:microsoft.com/office/officeart/2008/layout/NameandTitleOrganizationalChart"/>
    <dgm:cxn modelId="{4A48B206-83F8-4265-9003-C2ACF2ECF3A9}" type="presParOf" srcId="{73A3ABA3-2B52-49AD-B1CD-8D42194FCEC6}" destId="{CB0E9DE6-196D-46AA-9A06-748A744D823E}" srcOrd="2" destOrd="0" presId="urn:microsoft.com/office/officeart/2008/layout/NameandTitleOrganizationalChart"/>
    <dgm:cxn modelId="{269214B3-D433-4C72-A4C1-F895B2079AF6}" type="presParOf" srcId="{823D4BBC-9DE0-4A56-A979-B311C9D6E7FA}" destId="{CBE6B335-1A1D-479A-BD1B-49CA417C086F}" srcOrd="2" destOrd="0" presId="urn:microsoft.com/office/officeart/2008/layout/NameandTitleOrganizationalChart"/>
    <dgm:cxn modelId="{707F6328-FBF0-4760-9836-CE2F98F457B7}" type="presParOf" srcId="{B0990F85-18D9-488C-9694-58C17CF22073}" destId="{1FF70BFF-0CCF-4B69-86D7-2FD05FB4219B}" srcOrd="4" destOrd="0" presId="urn:microsoft.com/office/officeart/2008/layout/NameandTitleOrganizationalChart"/>
    <dgm:cxn modelId="{FCF1EAE9-7766-47A0-BBB2-F22BC485DE93}" type="presParOf" srcId="{B0990F85-18D9-488C-9694-58C17CF22073}" destId="{978B0129-FEC8-4C3B-87E6-386E7F5A4A5A}" srcOrd="5" destOrd="0" presId="urn:microsoft.com/office/officeart/2008/layout/NameandTitleOrganizationalChart"/>
    <dgm:cxn modelId="{EEBD9C97-7577-4390-9F7F-E08CCB64B6BD}" type="presParOf" srcId="{978B0129-FEC8-4C3B-87E6-386E7F5A4A5A}" destId="{71ECB1F8-BCFE-43FE-82CB-510022834358}" srcOrd="0" destOrd="0" presId="urn:microsoft.com/office/officeart/2008/layout/NameandTitleOrganizationalChart"/>
    <dgm:cxn modelId="{506DC61C-DCA1-4946-8D04-8584C5E395D7}" type="presParOf" srcId="{71ECB1F8-BCFE-43FE-82CB-510022834358}" destId="{63A9550E-6BE0-48B1-968C-3182CAEE178A}" srcOrd="0" destOrd="0" presId="urn:microsoft.com/office/officeart/2008/layout/NameandTitleOrganizationalChart"/>
    <dgm:cxn modelId="{CA45693B-2CB5-4343-A973-B50761B29C72}" type="presParOf" srcId="{71ECB1F8-BCFE-43FE-82CB-510022834358}" destId="{A69BE4BD-EC38-45B9-A2C2-06928481CF28}" srcOrd="1" destOrd="0" presId="urn:microsoft.com/office/officeart/2008/layout/NameandTitleOrganizationalChart"/>
    <dgm:cxn modelId="{A84199CC-913C-4D49-9063-9EAA00FCC8F8}" type="presParOf" srcId="{71ECB1F8-BCFE-43FE-82CB-510022834358}" destId="{50C35121-7AD0-4A1F-8AE3-13EA4F9B0E5B}" srcOrd="2" destOrd="0" presId="urn:microsoft.com/office/officeart/2008/layout/NameandTitleOrganizationalChart"/>
    <dgm:cxn modelId="{88B36D0E-D716-470B-90EB-4FE7D6E11079}" type="presParOf" srcId="{978B0129-FEC8-4C3B-87E6-386E7F5A4A5A}" destId="{43763FBF-41E5-40E6-86CC-994907930C26}" srcOrd="1" destOrd="0" presId="urn:microsoft.com/office/officeart/2008/layout/NameandTitleOrganizationalChart"/>
    <dgm:cxn modelId="{5A20CBD7-5EC2-4EA6-B709-ED89077A2BE3}" type="presParOf" srcId="{43763FBF-41E5-40E6-86CC-994907930C26}" destId="{0A92468A-3531-4577-9D45-B18ADB1E162B}" srcOrd="0" destOrd="0" presId="urn:microsoft.com/office/officeart/2008/layout/NameandTitleOrganizationalChart"/>
    <dgm:cxn modelId="{50186679-7F69-489D-8021-8C7DB51E26CD}" type="presParOf" srcId="{43763FBF-41E5-40E6-86CC-994907930C26}" destId="{943387A1-82AA-4DDB-90BA-AA25B7F3C46A}" srcOrd="1" destOrd="0" presId="urn:microsoft.com/office/officeart/2008/layout/NameandTitleOrganizationalChart"/>
    <dgm:cxn modelId="{B79DE20F-0671-404E-BB2E-3434D00FA6B9}" type="presParOf" srcId="{943387A1-82AA-4DDB-90BA-AA25B7F3C46A}" destId="{6AE24C78-E474-445A-A5D4-4843575AF981}" srcOrd="0" destOrd="0" presId="urn:microsoft.com/office/officeart/2008/layout/NameandTitleOrganizationalChart"/>
    <dgm:cxn modelId="{84DAFE2E-6A9F-44C8-87F5-A25A443DA654}" type="presParOf" srcId="{6AE24C78-E474-445A-A5D4-4843575AF981}" destId="{46EDA911-E51C-4590-930B-B8F38C392506}" srcOrd="0" destOrd="0" presId="urn:microsoft.com/office/officeart/2008/layout/NameandTitleOrganizationalChart"/>
    <dgm:cxn modelId="{9EAC580E-34CE-4CA8-95BC-5A5A50CCBA0E}" type="presParOf" srcId="{6AE24C78-E474-445A-A5D4-4843575AF981}" destId="{9508E9C1-1134-49B6-BF1F-89E6EC4FD281}" srcOrd="1" destOrd="0" presId="urn:microsoft.com/office/officeart/2008/layout/NameandTitleOrganizationalChart"/>
    <dgm:cxn modelId="{0EBF1602-5B55-4BC2-9F9C-D6057BA4FCEC}" type="presParOf" srcId="{6AE24C78-E474-445A-A5D4-4843575AF981}" destId="{C5B17D28-B6CB-4D6C-A227-E244B9CC6F90}" srcOrd="2" destOrd="0" presId="urn:microsoft.com/office/officeart/2008/layout/NameandTitleOrganizationalChart"/>
    <dgm:cxn modelId="{594BE3EE-0EB0-434C-AEF3-53819961EDBC}" type="presParOf" srcId="{943387A1-82AA-4DDB-90BA-AA25B7F3C46A}" destId="{B661D52B-16C9-4DE1-AD07-B9499F010CAC}" srcOrd="1" destOrd="0" presId="urn:microsoft.com/office/officeart/2008/layout/NameandTitleOrganizationalChart"/>
    <dgm:cxn modelId="{5F65D806-AE87-4687-9197-D5EAE5C2A3A5}" type="presParOf" srcId="{943387A1-82AA-4DDB-90BA-AA25B7F3C46A}" destId="{410DA17A-F9F6-47AB-B90E-D73E7B6AA612}" srcOrd="2" destOrd="0" presId="urn:microsoft.com/office/officeart/2008/layout/NameandTitleOrganizationalChart"/>
    <dgm:cxn modelId="{276BD8A9-0E15-4A3F-AF41-796D22111E55}" type="presParOf" srcId="{43763FBF-41E5-40E6-86CC-994907930C26}" destId="{02B601A3-0D12-4706-9C6C-FED31B17E79D}" srcOrd="2" destOrd="0" presId="urn:microsoft.com/office/officeart/2008/layout/NameandTitleOrganizationalChart"/>
    <dgm:cxn modelId="{A94AB44D-3579-4F68-B023-51F27D7EBE8C}" type="presParOf" srcId="{43763FBF-41E5-40E6-86CC-994907930C26}" destId="{FF2D1EDC-AD0C-477E-9349-6650DB2707E3}" srcOrd="3" destOrd="0" presId="urn:microsoft.com/office/officeart/2008/layout/NameandTitleOrganizationalChart"/>
    <dgm:cxn modelId="{12F599EF-46BD-48B8-9FE9-9D6593AEB43E}" type="presParOf" srcId="{FF2D1EDC-AD0C-477E-9349-6650DB2707E3}" destId="{7B0D43D2-3062-4072-852C-D8060C7CF16E}" srcOrd="0" destOrd="0" presId="urn:microsoft.com/office/officeart/2008/layout/NameandTitleOrganizationalChart"/>
    <dgm:cxn modelId="{9FFF54A1-D773-46D4-B228-C8A8EF1066EB}" type="presParOf" srcId="{7B0D43D2-3062-4072-852C-D8060C7CF16E}" destId="{C3CD0847-099C-45E4-AB7A-20BE4FE45788}" srcOrd="0" destOrd="0" presId="urn:microsoft.com/office/officeart/2008/layout/NameandTitleOrganizationalChart"/>
    <dgm:cxn modelId="{1ACD7C6C-7433-458C-818C-51DFB1D25148}" type="presParOf" srcId="{7B0D43D2-3062-4072-852C-D8060C7CF16E}" destId="{A9981865-6CE8-494E-8F8A-308F0A0FF7BF}" srcOrd="1" destOrd="0" presId="urn:microsoft.com/office/officeart/2008/layout/NameandTitleOrganizationalChart"/>
    <dgm:cxn modelId="{D1B10D2A-F6C1-4BF8-A175-B4A1C3A524DC}" type="presParOf" srcId="{7B0D43D2-3062-4072-852C-D8060C7CF16E}" destId="{E63876B2-E9C9-4D71-A76D-36D9386D1769}" srcOrd="2" destOrd="0" presId="urn:microsoft.com/office/officeart/2008/layout/NameandTitleOrganizationalChart"/>
    <dgm:cxn modelId="{F3083F60-4605-4707-A35C-DCAB0287C034}" type="presParOf" srcId="{FF2D1EDC-AD0C-477E-9349-6650DB2707E3}" destId="{D3D3D079-FDBB-437F-BDA6-020AAD02BFA5}" srcOrd="1" destOrd="0" presId="urn:microsoft.com/office/officeart/2008/layout/NameandTitleOrganizationalChart"/>
    <dgm:cxn modelId="{0E923379-6557-46F6-BD5F-B9EC83264A63}" type="presParOf" srcId="{D3D3D079-FDBB-437F-BDA6-020AAD02BFA5}" destId="{ACCE93D5-FC8F-4C28-B518-DA91ABC3B64A}" srcOrd="0" destOrd="0" presId="urn:microsoft.com/office/officeart/2008/layout/NameandTitleOrganizationalChart"/>
    <dgm:cxn modelId="{2F643364-9FBD-4387-A315-D1B35D537868}" type="presParOf" srcId="{D3D3D079-FDBB-437F-BDA6-020AAD02BFA5}" destId="{51445704-3864-4FD7-9F0A-51DDB0D9F5F0}" srcOrd="1" destOrd="0" presId="urn:microsoft.com/office/officeart/2008/layout/NameandTitleOrganizationalChart"/>
    <dgm:cxn modelId="{2A7CD8AD-79C5-4FFB-8D07-3E7D85F44879}" type="presParOf" srcId="{51445704-3864-4FD7-9F0A-51DDB0D9F5F0}" destId="{BA1BA891-0DD7-4F43-BB5F-BB62D81EF5E3}" srcOrd="0" destOrd="0" presId="urn:microsoft.com/office/officeart/2008/layout/NameandTitleOrganizationalChart"/>
    <dgm:cxn modelId="{CFE8E58F-2045-4B98-97B6-2ED16462F3E6}" type="presParOf" srcId="{BA1BA891-0DD7-4F43-BB5F-BB62D81EF5E3}" destId="{0297D61B-DE59-4A22-8537-185A35F34EB9}" srcOrd="0" destOrd="0" presId="urn:microsoft.com/office/officeart/2008/layout/NameandTitleOrganizationalChart"/>
    <dgm:cxn modelId="{E3DEDA27-E5A4-4826-858F-EA27E5B75774}" type="presParOf" srcId="{BA1BA891-0DD7-4F43-BB5F-BB62D81EF5E3}" destId="{E74456F5-2603-44D4-8FC1-C8C75CD2A1D7}" srcOrd="1" destOrd="0" presId="urn:microsoft.com/office/officeart/2008/layout/NameandTitleOrganizationalChart"/>
    <dgm:cxn modelId="{2DA1F4AC-04CE-461B-8ED7-FE88901651B7}" type="presParOf" srcId="{BA1BA891-0DD7-4F43-BB5F-BB62D81EF5E3}" destId="{F6CE6E20-68AE-4B3C-BEFD-DA2DFA23F676}" srcOrd="2" destOrd="0" presId="urn:microsoft.com/office/officeart/2008/layout/NameandTitleOrganizationalChart"/>
    <dgm:cxn modelId="{2D8F2B38-824A-4EA7-8E2F-15F8C129764D}" type="presParOf" srcId="{51445704-3864-4FD7-9F0A-51DDB0D9F5F0}" destId="{EDCAE18B-54EE-41B8-A819-305473D1AC75}" srcOrd="1" destOrd="0" presId="urn:microsoft.com/office/officeart/2008/layout/NameandTitleOrganizationalChart"/>
    <dgm:cxn modelId="{FB8D5C3A-6E38-40B3-9DFF-DB8FB96865E0}" type="presParOf" srcId="{51445704-3864-4FD7-9F0A-51DDB0D9F5F0}" destId="{5C703E1B-91FE-45F5-927C-3C92DF8CAAD6}" srcOrd="2" destOrd="0" presId="urn:microsoft.com/office/officeart/2008/layout/NameandTitleOrganizationalChart"/>
    <dgm:cxn modelId="{D1C564CE-F34B-4610-BC22-1DDD01B5F7BB}" type="presParOf" srcId="{D3D3D079-FDBB-437F-BDA6-020AAD02BFA5}" destId="{CBADD31B-4EB0-4B13-977F-8D756ACE6356}" srcOrd="2" destOrd="0" presId="urn:microsoft.com/office/officeart/2008/layout/NameandTitleOrganizationalChart"/>
    <dgm:cxn modelId="{7E9DC6C6-9CF5-44D6-B889-F12EBE4A76D0}" type="presParOf" srcId="{D3D3D079-FDBB-437F-BDA6-020AAD02BFA5}" destId="{AA0A964A-DF6F-4A83-B94D-02E786D6D310}" srcOrd="3" destOrd="0" presId="urn:microsoft.com/office/officeart/2008/layout/NameandTitleOrganizationalChart"/>
    <dgm:cxn modelId="{8B7D3D3F-8823-4202-A3B6-9FE74832617B}" type="presParOf" srcId="{AA0A964A-DF6F-4A83-B94D-02E786D6D310}" destId="{29662754-C7A3-40CA-BBD1-EE8AA61DBBCB}" srcOrd="0" destOrd="0" presId="urn:microsoft.com/office/officeart/2008/layout/NameandTitleOrganizationalChart"/>
    <dgm:cxn modelId="{BB567F06-A552-41E9-AB1C-B7774260D47D}" type="presParOf" srcId="{29662754-C7A3-40CA-BBD1-EE8AA61DBBCB}" destId="{7603F09F-40F2-4758-B9E7-F7CAEA236A0C}" srcOrd="0" destOrd="0" presId="urn:microsoft.com/office/officeart/2008/layout/NameandTitleOrganizationalChart"/>
    <dgm:cxn modelId="{E9BB9B80-99ED-48EB-A68A-67DFF3C46B5A}" type="presParOf" srcId="{29662754-C7A3-40CA-BBD1-EE8AA61DBBCB}" destId="{7B9C3AFC-2AC8-4652-B1E0-80855516F750}" srcOrd="1" destOrd="0" presId="urn:microsoft.com/office/officeart/2008/layout/NameandTitleOrganizationalChart"/>
    <dgm:cxn modelId="{530F1E86-714E-4128-9871-53F0B837B462}" type="presParOf" srcId="{29662754-C7A3-40CA-BBD1-EE8AA61DBBCB}" destId="{599E8DA5-D476-4805-9B56-C7B9FAD6BFA7}" srcOrd="2" destOrd="0" presId="urn:microsoft.com/office/officeart/2008/layout/NameandTitleOrganizationalChart"/>
    <dgm:cxn modelId="{3AA50570-A58F-4BD1-AB81-6EDB7C65CDD9}" type="presParOf" srcId="{AA0A964A-DF6F-4A83-B94D-02E786D6D310}" destId="{EDB9000D-4ECA-4122-BC0B-F93F8FE0C8F7}" srcOrd="1" destOrd="0" presId="urn:microsoft.com/office/officeart/2008/layout/NameandTitleOrganizationalChart"/>
    <dgm:cxn modelId="{FCAF3CC6-28D7-4F43-9C1D-2A55CCA64DEC}" type="presParOf" srcId="{EDB9000D-4ECA-4122-BC0B-F93F8FE0C8F7}" destId="{AAC46083-813C-42B6-8E16-B45CD779D30A}" srcOrd="0" destOrd="0" presId="urn:microsoft.com/office/officeart/2008/layout/NameandTitleOrganizationalChart"/>
    <dgm:cxn modelId="{839382B7-DCB6-4FAF-9BCF-55C093505901}" type="presParOf" srcId="{EDB9000D-4ECA-4122-BC0B-F93F8FE0C8F7}" destId="{DEE82C98-5D27-44BF-B8F5-341BBAEEEB27}" srcOrd="1" destOrd="0" presId="urn:microsoft.com/office/officeart/2008/layout/NameandTitleOrganizationalChart"/>
    <dgm:cxn modelId="{DA40EE06-0DE9-48A6-BCC4-8FEE4AB01D59}" type="presParOf" srcId="{DEE82C98-5D27-44BF-B8F5-341BBAEEEB27}" destId="{22B4B18F-1A17-47DB-9084-9373BFCFBFDB}" srcOrd="0" destOrd="0" presId="urn:microsoft.com/office/officeart/2008/layout/NameandTitleOrganizationalChart"/>
    <dgm:cxn modelId="{896DB0E4-7A51-4B03-A464-102CC833F106}" type="presParOf" srcId="{22B4B18F-1A17-47DB-9084-9373BFCFBFDB}" destId="{28A1A94F-85A8-4127-BDD7-DEA75F61A9A9}" srcOrd="0" destOrd="0" presId="urn:microsoft.com/office/officeart/2008/layout/NameandTitleOrganizationalChart"/>
    <dgm:cxn modelId="{A263F859-A28B-4570-90F6-41F71A9BB30E}" type="presParOf" srcId="{22B4B18F-1A17-47DB-9084-9373BFCFBFDB}" destId="{A448AA46-5492-4EB1-B819-64B18A7722BD}" srcOrd="1" destOrd="0" presId="urn:microsoft.com/office/officeart/2008/layout/NameandTitleOrganizationalChart"/>
    <dgm:cxn modelId="{04C46AE4-716C-4E51-A223-A02A39C002AF}" type="presParOf" srcId="{22B4B18F-1A17-47DB-9084-9373BFCFBFDB}" destId="{0F01C612-0236-4F5A-82F1-E69FA6B28173}" srcOrd="2" destOrd="0" presId="urn:microsoft.com/office/officeart/2008/layout/NameandTitleOrganizationalChart"/>
    <dgm:cxn modelId="{6585A583-D343-46CB-BF6D-8F50D2F43B23}" type="presParOf" srcId="{DEE82C98-5D27-44BF-B8F5-341BBAEEEB27}" destId="{182553C7-BC13-4DEF-8942-C4A6EE5CAB37}" srcOrd="1" destOrd="0" presId="urn:microsoft.com/office/officeart/2008/layout/NameandTitleOrganizationalChart"/>
    <dgm:cxn modelId="{F0FE514B-80B6-4066-B141-2B73198AF303}" type="presParOf" srcId="{DEE82C98-5D27-44BF-B8F5-341BBAEEEB27}" destId="{4695BC68-830B-4FC0-A15B-303B6B0B99F8}" srcOrd="2" destOrd="0" presId="urn:microsoft.com/office/officeart/2008/layout/NameandTitleOrganizationalChart"/>
    <dgm:cxn modelId="{2D86A4BB-16F6-41A1-AA23-24C39E4BFBDE}" type="presParOf" srcId="{EDB9000D-4ECA-4122-BC0B-F93F8FE0C8F7}" destId="{19FCEBB0-5486-4417-BCEB-9680081B4549}" srcOrd="2" destOrd="0" presId="urn:microsoft.com/office/officeart/2008/layout/NameandTitleOrganizationalChart"/>
    <dgm:cxn modelId="{3DC74B2E-B9B7-4FAD-8AC9-3CBF90279D35}" type="presParOf" srcId="{EDB9000D-4ECA-4122-BC0B-F93F8FE0C8F7}" destId="{E3276AD1-9855-4451-8BDA-CFA09262B274}" srcOrd="3" destOrd="0" presId="urn:microsoft.com/office/officeart/2008/layout/NameandTitleOrganizationalChart"/>
    <dgm:cxn modelId="{CB6E03BF-7990-4F9B-82FA-E89C802B6770}" type="presParOf" srcId="{E3276AD1-9855-4451-8BDA-CFA09262B274}" destId="{8D31F8B3-9262-4064-9686-4D8E72F4650D}" srcOrd="0" destOrd="0" presId="urn:microsoft.com/office/officeart/2008/layout/NameandTitleOrganizationalChart"/>
    <dgm:cxn modelId="{0E2915C6-804F-49FB-9CAC-F94303EEC7EF}" type="presParOf" srcId="{8D31F8B3-9262-4064-9686-4D8E72F4650D}" destId="{B30D30ED-D61F-4576-9BA9-D742F382C1FF}" srcOrd="0" destOrd="0" presId="urn:microsoft.com/office/officeart/2008/layout/NameandTitleOrganizationalChart"/>
    <dgm:cxn modelId="{53219211-EAD3-407B-87D4-F3272CE39CEB}" type="presParOf" srcId="{8D31F8B3-9262-4064-9686-4D8E72F4650D}" destId="{411D6EC7-5690-4910-A932-6254B40AA154}" srcOrd="1" destOrd="0" presId="urn:microsoft.com/office/officeart/2008/layout/NameandTitleOrganizationalChart"/>
    <dgm:cxn modelId="{D640CDDC-80E6-470A-8C4F-7D7CDCD6AEFC}" type="presParOf" srcId="{8D31F8B3-9262-4064-9686-4D8E72F4650D}" destId="{585422E8-5AFC-4FCA-A3A8-88FDC102F8FE}" srcOrd="2" destOrd="0" presId="urn:microsoft.com/office/officeart/2008/layout/NameandTitleOrganizationalChart"/>
    <dgm:cxn modelId="{1F621063-7E98-4F64-96D4-2D845D5F5DCA}" type="presParOf" srcId="{E3276AD1-9855-4451-8BDA-CFA09262B274}" destId="{F27DD429-3D83-4776-9719-264C607E0E7E}" srcOrd="1" destOrd="0" presId="urn:microsoft.com/office/officeart/2008/layout/NameandTitleOrganizationalChart"/>
    <dgm:cxn modelId="{362EC2A7-2BF0-45B8-A9A9-3FEF595D3B49}" type="presParOf" srcId="{E3276AD1-9855-4451-8BDA-CFA09262B274}" destId="{5BDB716E-AD46-4120-9039-AC56FBEF2885}" srcOrd="2" destOrd="0" presId="urn:microsoft.com/office/officeart/2008/layout/NameandTitleOrganizationalChart"/>
    <dgm:cxn modelId="{17102BF2-875A-4078-88B7-0510849C90EE}" type="presParOf" srcId="{AA0A964A-DF6F-4A83-B94D-02E786D6D310}" destId="{1752223F-5578-462D-B9A5-3C7C9B2B350D}" srcOrd="2" destOrd="0" presId="urn:microsoft.com/office/officeart/2008/layout/NameandTitleOrganizationalChart"/>
    <dgm:cxn modelId="{58DD8463-AD60-4363-B732-3D0C2AE9576C}" type="presParOf" srcId="{FF2D1EDC-AD0C-477E-9349-6650DB2707E3}" destId="{2E413A1F-45AE-4965-9F32-07234C7F2A9F}" srcOrd="2" destOrd="0" presId="urn:microsoft.com/office/officeart/2008/layout/NameandTitleOrganizationalChart"/>
    <dgm:cxn modelId="{8227EFD6-CAC9-468C-8E48-EA876B3CDD8B}" type="presParOf" srcId="{2E413A1F-45AE-4965-9F32-07234C7F2A9F}" destId="{FF6DFB4A-19B9-4AD7-B4A9-EB6C5E47C497}" srcOrd="0" destOrd="0" presId="urn:microsoft.com/office/officeart/2008/layout/NameandTitleOrganizationalChart"/>
    <dgm:cxn modelId="{49CFEBE0-849F-4AFA-B3C3-E493BBB1BC46}" type="presParOf" srcId="{2E413A1F-45AE-4965-9F32-07234C7F2A9F}" destId="{0E0C4120-C49F-43A4-83A4-9E6F8D8C6907}" srcOrd="1" destOrd="0" presId="urn:microsoft.com/office/officeart/2008/layout/NameandTitleOrganizationalChart"/>
    <dgm:cxn modelId="{63D1D5CF-49A9-4A77-A559-8ADBDE779F43}" type="presParOf" srcId="{0E0C4120-C49F-43A4-83A4-9E6F8D8C6907}" destId="{C9A6205F-06D9-4862-BEB1-7DDEBC92A3D9}" srcOrd="0" destOrd="0" presId="urn:microsoft.com/office/officeart/2008/layout/NameandTitleOrganizationalChart"/>
    <dgm:cxn modelId="{736887BE-9909-439A-8F45-7604A9CE63E3}" type="presParOf" srcId="{C9A6205F-06D9-4862-BEB1-7DDEBC92A3D9}" destId="{626AAA3A-6A13-4E40-8D48-9E12DEA5EBB9}" srcOrd="0" destOrd="0" presId="urn:microsoft.com/office/officeart/2008/layout/NameandTitleOrganizationalChart"/>
    <dgm:cxn modelId="{62A44243-4391-4550-B562-5AB57A38802B}" type="presParOf" srcId="{C9A6205F-06D9-4862-BEB1-7DDEBC92A3D9}" destId="{A88787E1-E3FC-4E4B-A8F7-B7669A196E45}" srcOrd="1" destOrd="0" presId="urn:microsoft.com/office/officeart/2008/layout/NameandTitleOrganizationalChart"/>
    <dgm:cxn modelId="{BE492C18-230D-4727-AF95-B2A19C953144}" type="presParOf" srcId="{C9A6205F-06D9-4862-BEB1-7DDEBC92A3D9}" destId="{47CF7A8D-6FB9-4F1E-AFA3-793F9C3C5A13}" srcOrd="2" destOrd="0" presId="urn:microsoft.com/office/officeart/2008/layout/NameandTitleOrganizationalChart"/>
    <dgm:cxn modelId="{EEC0683A-6D21-4C54-B19A-633E3E5FD92A}" type="presParOf" srcId="{0E0C4120-C49F-43A4-83A4-9E6F8D8C6907}" destId="{D13ECA09-5044-4235-95CF-4C4C5B8AC115}" srcOrd="1" destOrd="0" presId="urn:microsoft.com/office/officeart/2008/layout/NameandTitleOrganizationalChart"/>
    <dgm:cxn modelId="{D2DF99B4-3192-4D3D-AF22-1B678D228134}" type="presParOf" srcId="{0E0C4120-C49F-43A4-83A4-9E6F8D8C6907}" destId="{CD258FE9-CF8D-4130-BA0E-5320FD6488E5}" srcOrd="2" destOrd="0" presId="urn:microsoft.com/office/officeart/2008/layout/NameandTitleOrganizationalChart"/>
    <dgm:cxn modelId="{207C9FCE-EBC9-4229-8FCC-AB955D8B9858}" type="presParOf" srcId="{43763FBF-41E5-40E6-86CC-994907930C26}" destId="{63F0E0E4-A34D-4C47-A238-547B85543467}" srcOrd="4" destOrd="0" presId="urn:microsoft.com/office/officeart/2008/layout/NameandTitleOrganizationalChart"/>
    <dgm:cxn modelId="{5730A145-22B7-4EE4-8F9A-7D27CD76007E}" type="presParOf" srcId="{43763FBF-41E5-40E6-86CC-994907930C26}" destId="{E288201A-2B1F-49D0-94D9-83B37B0B2ED6}" srcOrd="5" destOrd="0" presId="urn:microsoft.com/office/officeart/2008/layout/NameandTitleOrganizationalChart"/>
    <dgm:cxn modelId="{52F7C02F-5B20-44D8-BBE3-019839CF0A99}" type="presParOf" srcId="{E288201A-2B1F-49D0-94D9-83B37B0B2ED6}" destId="{F610DC3E-D841-48D3-99D7-17130967AA51}" srcOrd="0" destOrd="0" presId="urn:microsoft.com/office/officeart/2008/layout/NameandTitleOrganizationalChart"/>
    <dgm:cxn modelId="{C4BA4897-2CF6-467E-85F7-DCFB81A79D19}" type="presParOf" srcId="{F610DC3E-D841-48D3-99D7-17130967AA51}" destId="{46839EE4-DE9F-4EC4-A6AD-0B3EBA51F8E6}" srcOrd="0" destOrd="0" presId="urn:microsoft.com/office/officeart/2008/layout/NameandTitleOrganizationalChart"/>
    <dgm:cxn modelId="{033065C6-FE47-40B1-9A17-092D4B4936C7}" type="presParOf" srcId="{F610DC3E-D841-48D3-99D7-17130967AA51}" destId="{25732DE7-D2D8-429F-8E10-7FB15BF8CBAF}" srcOrd="1" destOrd="0" presId="urn:microsoft.com/office/officeart/2008/layout/NameandTitleOrganizationalChart"/>
    <dgm:cxn modelId="{A69335C0-16E9-48EB-BF14-E95AE97A7D36}" type="presParOf" srcId="{F610DC3E-D841-48D3-99D7-17130967AA51}" destId="{3F8FFDFA-A95B-48BF-9A1A-C6D134A34B31}" srcOrd="2" destOrd="0" presId="urn:microsoft.com/office/officeart/2008/layout/NameandTitleOrganizationalChart"/>
    <dgm:cxn modelId="{5A764802-BBB3-498B-97B3-3D1F49CD8187}" type="presParOf" srcId="{E288201A-2B1F-49D0-94D9-83B37B0B2ED6}" destId="{849E874A-622C-49F7-990E-FFE4A548513A}" srcOrd="1" destOrd="0" presId="urn:microsoft.com/office/officeart/2008/layout/NameandTitleOrganizationalChart"/>
    <dgm:cxn modelId="{2041F007-653F-4245-B06D-BBBCE9D02D74}" type="presParOf" srcId="{E288201A-2B1F-49D0-94D9-83B37B0B2ED6}" destId="{9B6454B5-5BFF-4C76-AE06-DB34905BBF4B}" srcOrd="2" destOrd="0" presId="urn:microsoft.com/office/officeart/2008/layout/NameandTitleOrganizationalChart"/>
    <dgm:cxn modelId="{3B932AEE-BAF2-45A7-85B8-3A93B4A15359}" type="presParOf" srcId="{43763FBF-41E5-40E6-86CC-994907930C26}" destId="{7050D32F-5AC2-4322-ABF9-8C89A109876C}" srcOrd="6" destOrd="0" presId="urn:microsoft.com/office/officeart/2008/layout/NameandTitleOrganizationalChart"/>
    <dgm:cxn modelId="{7866A311-81D5-4CF9-88F3-AE8E4103B1F0}" type="presParOf" srcId="{43763FBF-41E5-40E6-86CC-994907930C26}" destId="{F3E06CAD-CCF2-464D-8F95-DD073FC8DAA6}" srcOrd="7" destOrd="0" presId="urn:microsoft.com/office/officeart/2008/layout/NameandTitleOrganizationalChart"/>
    <dgm:cxn modelId="{7E604354-7307-428D-BF63-6F89E5DD7146}" type="presParOf" srcId="{F3E06CAD-CCF2-464D-8F95-DD073FC8DAA6}" destId="{15C72041-F832-4402-BFCC-54C7FFDACCEB}" srcOrd="0" destOrd="0" presId="urn:microsoft.com/office/officeart/2008/layout/NameandTitleOrganizationalChart"/>
    <dgm:cxn modelId="{80C549AF-8471-42B8-856F-900480AE9843}" type="presParOf" srcId="{15C72041-F832-4402-BFCC-54C7FFDACCEB}" destId="{FF2E97D0-2F7B-40D9-9FA2-6B9F935135E9}" srcOrd="0" destOrd="0" presId="urn:microsoft.com/office/officeart/2008/layout/NameandTitleOrganizationalChart"/>
    <dgm:cxn modelId="{2C10B84D-5F5D-4F95-B176-84F2266FE7A1}" type="presParOf" srcId="{15C72041-F832-4402-BFCC-54C7FFDACCEB}" destId="{C976B7D4-552C-4C49-845A-F2B038646628}" srcOrd="1" destOrd="0" presId="urn:microsoft.com/office/officeart/2008/layout/NameandTitleOrganizationalChart"/>
    <dgm:cxn modelId="{9AA0184E-2137-401A-AB0B-B77915A51D8A}" type="presParOf" srcId="{15C72041-F832-4402-BFCC-54C7FFDACCEB}" destId="{708F45A0-846B-4CF3-BF23-295A240A2BEC}" srcOrd="2" destOrd="0" presId="urn:microsoft.com/office/officeart/2008/layout/NameandTitleOrganizationalChart"/>
    <dgm:cxn modelId="{02007723-757E-4622-BDBB-260DD43F66DB}" type="presParOf" srcId="{F3E06CAD-CCF2-464D-8F95-DD073FC8DAA6}" destId="{CA4FD5AB-BCD5-4848-8CEA-1878899AC660}" srcOrd="1" destOrd="0" presId="urn:microsoft.com/office/officeart/2008/layout/NameandTitleOrganizationalChart"/>
    <dgm:cxn modelId="{5E8C4361-B850-4A72-9D17-61E461044A5D}" type="presParOf" srcId="{CA4FD5AB-BCD5-4848-8CEA-1878899AC660}" destId="{F0FDC52E-94ED-4DB1-AEC3-8DDF2BBE82E4}" srcOrd="0" destOrd="0" presId="urn:microsoft.com/office/officeart/2008/layout/NameandTitleOrganizationalChart"/>
    <dgm:cxn modelId="{61DA04C2-21EC-4B2A-A135-0E34CC5CBE5E}" type="presParOf" srcId="{CA4FD5AB-BCD5-4848-8CEA-1878899AC660}" destId="{9B3EED6F-304E-4B65-9D10-B690DCC92B42}" srcOrd="1" destOrd="0" presId="urn:microsoft.com/office/officeart/2008/layout/NameandTitleOrganizationalChart"/>
    <dgm:cxn modelId="{67B05828-2BF8-4CD8-B93C-D75ECD960D8D}" type="presParOf" srcId="{9B3EED6F-304E-4B65-9D10-B690DCC92B42}" destId="{9E56818F-805D-4484-B863-836C2A98553E}" srcOrd="0" destOrd="0" presId="urn:microsoft.com/office/officeart/2008/layout/NameandTitleOrganizationalChart"/>
    <dgm:cxn modelId="{F463DEB8-A937-428D-ACA7-4DC09F14A319}" type="presParOf" srcId="{9E56818F-805D-4484-B863-836C2A98553E}" destId="{2FAF80EA-2D2A-461B-9EF6-90D6652BB508}" srcOrd="0" destOrd="0" presId="urn:microsoft.com/office/officeart/2008/layout/NameandTitleOrganizationalChart"/>
    <dgm:cxn modelId="{CE893C83-ED6F-48D2-8176-C267A32AB8D9}" type="presParOf" srcId="{9E56818F-805D-4484-B863-836C2A98553E}" destId="{AB1B7DEF-C697-439E-9667-4D98241CD783}" srcOrd="1" destOrd="0" presId="urn:microsoft.com/office/officeart/2008/layout/NameandTitleOrganizationalChart"/>
    <dgm:cxn modelId="{9A3B1F7E-8C88-491F-B443-913BB6A03A0C}" type="presParOf" srcId="{9E56818F-805D-4484-B863-836C2A98553E}" destId="{4B4DEF49-1243-4280-9E6B-C78FBFBF576A}" srcOrd="2" destOrd="0" presId="urn:microsoft.com/office/officeart/2008/layout/NameandTitleOrganizationalChart"/>
    <dgm:cxn modelId="{F197B2E5-0ED2-4826-97DE-1A6E3B030290}" type="presParOf" srcId="{9B3EED6F-304E-4B65-9D10-B690DCC92B42}" destId="{D45C9E8C-E2CE-496A-8BB3-F6079E93D3B5}" srcOrd="1" destOrd="0" presId="urn:microsoft.com/office/officeart/2008/layout/NameandTitleOrganizationalChart"/>
    <dgm:cxn modelId="{56F536BD-6A97-473B-BA6C-201B2BBA0526}" type="presParOf" srcId="{9B3EED6F-304E-4B65-9D10-B690DCC92B42}" destId="{881244EB-A5A2-4F65-8D72-BA518EC6A5CC}" srcOrd="2" destOrd="0" presId="urn:microsoft.com/office/officeart/2008/layout/NameandTitleOrganizationalChart"/>
    <dgm:cxn modelId="{49213E04-2204-449A-BE3B-CEE705570239}" type="presParOf" srcId="{F3E06CAD-CCF2-464D-8F95-DD073FC8DAA6}" destId="{79FD10D2-A0FE-4D5D-82D6-946651A30020}" srcOrd="2" destOrd="0" presId="urn:microsoft.com/office/officeart/2008/layout/NameandTitleOrganizationalChart"/>
    <dgm:cxn modelId="{55496954-B6BF-4479-B74D-9DA36CAF5D0C}" type="presParOf" srcId="{43763FBF-41E5-40E6-86CC-994907930C26}" destId="{9C73A195-3030-4D8F-9E2F-D1D00BF22460}" srcOrd="8" destOrd="0" presId="urn:microsoft.com/office/officeart/2008/layout/NameandTitleOrganizationalChart"/>
    <dgm:cxn modelId="{43B6E07B-7446-417B-9AC9-50960E21B24D}" type="presParOf" srcId="{43763FBF-41E5-40E6-86CC-994907930C26}" destId="{D36814A7-0BB9-43CD-AD23-02D4E2615B22}" srcOrd="9" destOrd="0" presId="urn:microsoft.com/office/officeart/2008/layout/NameandTitleOrganizationalChart"/>
    <dgm:cxn modelId="{0CD25BD5-285B-4B32-B130-AFF0004DA0ED}" type="presParOf" srcId="{D36814A7-0BB9-43CD-AD23-02D4E2615B22}" destId="{CC61733A-C4C4-44B4-BB7B-BD90056C53BB}" srcOrd="0" destOrd="0" presId="urn:microsoft.com/office/officeart/2008/layout/NameandTitleOrganizationalChart"/>
    <dgm:cxn modelId="{BFACDBC7-457F-4590-9673-E3FB12837A02}" type="presParOf" srcId="{CC61733A-C4C4-44B4-BB7B-BD90056C53BB}" destId="{079044E8-BE2B-4BE7-9D36-FBF2F5A2732D}" srcOrd="0" destOrd="0" presId="urn:microsoft.com/office/officeart/2008/layout/NameandTitleOrganizationalChart"/>
    <dgm:cxn modelId="{90182ED2-875B-4A30-B341-D1960A55FF17}" type="presParOf" srcId="{CC61733A-C4C4-44B4-BB7B-BD90056C53BB}" destId="{A887880C-D928-4DC5-A999-150144F488D3}" srcOrd="1" destOrd="0" presId="urn:microsoft.com/office/officeart/2008/layout/NameandTitleOrganizationalChart"/>
    <dgm:cxn modelId="{BBBFFF46-3FA0-4521-B29D-35B2A8DDABCD}" type="presParOf" srcId="{CC61733A-C4C4-44B4-BB7B-BD90056C53BB}" destId="{0D25FA70-490D-46F2-9F25-50CE9E3A23E6}" srcOrd="2" destOrd="0" presId="urn:microsoft.com/office/officeart/2008/layout/NameandTitleOrganizationalChart"/>
    <dgm:cxn modelId="{CF3D062E-63F1-4DE7-8038-5868D04DB902}" type="presParOf" srcId="{D36814A7-0BB9-43CD-AD23-02D4E2615B22}" destId="{F947D6E5-231F-4095-96A5-F9913143D14D}" srcOrd="1" destOrd="0" presId="urn:microsoft.com/office/officeart/2008/layout/NameandTitleOrganizationalChart"/>
    <dgm:cxn modelId="{BA490B7A-BD9C-4AE4-A642-D4704037F3D7}" type="presParOf" srcId="{F947D6E5-231F-4095-96A5-F9913143D14D}" destId="{D5E43EEE-F900-4B73-AF11-F0DD299DBA3D}" srcOrd="0" destOrd="0" presId="urn:microsoft.com/office/officeart/2008/layout/NameandTitleOrganizationalChart"/>
    <dgm:cxn modelId="{5E9FE4A5-E133-4033-8BC4-127999FFE271}" type="presParOf" srcId="{F947D6E5-231F-4095-96A5-F9913143D14D}" destId="{47A8A86C-90C8-44DF-9771-D7EEF93DFBFF}" srcOrd="1" destOrd="0" presId="urn:microsoft.com/office/officeart/2008/layout/NameandTitleOrganizationalChart"/>
    <dgm:cxn modelId="{2CCEF5EB-3572-4757-9EF5-DB20704BCE24}" type="presParOf" srcId="{47A8A86C-90C8-44DF-9771-D7EEF93DFBFF}" destId="{2E801E65-7A5D-4CE1-9FB2-10CDEBE5BE75}" srcOrd="0" destOrd="0" presId="urn:microsoft.com/office/officeart/2008/layout/NameandTitleOrganizationalChart"/>
    <dgm:cxn modelId="{721E1C6B-5AD9-45FA-9D57-C4B73AA5CCCD}" type="presParOf" srcId="{2E801E65-7A5D-4CE1-9FB2-10CDEBE5BE75}" destId="{C7993515-68E0-44C6-A011-511D9FF347BA}" srcOrd="0" destOrd="0" presId="urn:microsoft.com/office/officeart/2008/layout/NameandTitleOrganizationalChart"/>
    <dgm:cxn modelId="{BEB18295-35FD-4914-AFD0-1C062A00E20A}" type="presParOf" srcId="{2E801E65-7A5D-4CE1-9FB2-10CDEBE5BE75}" destId="{CCA4271D-942F-4B5E-99BA-8E8B6BE5533B}" srcOrd="1" destOrd="0" presId="urn:microsoft.com/office/officeart/2008/layout/NameandTitleOrganizationalChart"/>
    <dgm:cxn modelId="{F405CACE-C673-40AF-B2C1-9C8123E0E956}" type="presParOf" srcId="{2E801E65-7A5D-4CE1-9FB2-10CDEBE5BE75}" destId="{01E6C27D-77C3-4C78-A018-D4383EC26567}" srcOrd="2" destOrd="0" presId="urn:microsoft.com/office/officeart/2008/layout/NameandTitleOrganizationalChart"/>
    <dgm:cxn modelId="{0625BC7E-FA29-426F-AB6B-93EC83A167ED}" type="presParOf" srcId="{47A8A86C-90C8-44DF-9771-D7EEF93DFBFF}" destId="{175EC1F6-E50D-4FCD-BC00-88B58EA62DCC}" srcOrd="1" destOrd="0" presId="urn:microsoft.com/office/officeart/2008/layout/NameandTitleOrganizationalChart"/>
    <dgm:cxn modelId="{3A672690-5A8C-41D2-AA25-46FF024E4CD9}" type="presParOf" srcId="{47A8A86C-90C8-44DF-9771-D7EEF93DFBFF}" destId="{134F126F-611E-4FF4-806E-8657627D50F1}" srcOrd="2" destOrd="0" presId="urn:microsoft.com/office/officeart/2008/layout/NameandTitleOrganizationalChart"/>
    <dgm:cxn modelId="{FC4B09CA-BFBF-4189-8C4E-8F4F91993C2C}" type="presParOf" srcId="{D36814A7-0BB9-43CD-AD23-02D4E2615B22}" destId="{5CF6F6B8-C254-4133-93BC-EE009596FC56}" srcOrd="2" destOrd="0" presId="urn:microsoft.com/office/officeart/2008/layout/NameandTitleOrganizationalChart"/>
    <dgm:cxn modelId="{56022C9C-4667-4D8A-BAB5-9E0F12ACFDBF}" type="presParOf" srcId="{43763FBF-41E5-40E6-86CC-994907930C26}" destId="{100DCBA3-CD99-42AC-8BE5-D5A5F183361E}" srcOrd="10" destOrd="0" presId="urn:microsoft.com/office/officeart/2008/layout/NameandTitleOrganizationalChart"/>
    <dgm:cxn modelId="{4953F1DF-7CCB-4648-8BAC-80A7F9C7B490}" type="presParOf" srcId="{43763FBF-41E5-40E6-86CC-994907930C26}" destId="{4D563EDE-FA60-49DB-B342-28ADAD9F989C}" srcOrd="11" destOrd="0" presId="urn:microsoft.com/office/officeart/2008/layout/NameandTitleOrganizationalChart"/>
    <dgm:cxn modelId="{E68D1D4B-F04F-4C67-A0F8-9C92D97ABDEF}" type="presParOf" srcId="{4D563EDE-FA60-49DB-B342-28ADAD9F989C}" destId="{C44D00A5-60B0-4AB1-B221-36E84FAB599C}" srcOrd="0" destOrd="0" presId="urn:microsoft.com/office/officeart/2008/layout/NameandTitleOrganizationalChart"/>
    <dgm:cxn modelId="{B3946362-C036-4401-B557-546AC452412F}" type="presParOf" srcId="{C44D00A5-60B0-4AB1-B221-36E84FAB599C}" destId="{B8D918CF-C8C5-4E89-AFE4-879CBF5EA6BF}" srcOrd="0" destOrd="0" presId="urn:microsoft.com/office/officeart/2008/layout/NameandTitleOrganizationalChart"/>
    <dgm:cxn modelId="{FB02D905-76D3-4A55-9FCD-9888A978CD70}" type="presParOf" srcId="{C44D00A5-60B0-4AB1-B221-36E84FAB599C}" destId="{ABCB6BD3-F043-4E4A-8017-8ED863E6CC8E}" srcOrd="1" destOrd="0" presId="urn:microsoft.com/office/officeart/2008/layout/NameandTitleOrganizationalChart"/>
    <dgm:cxn modelId="{FA728902-F2B3-4DEC-85DB-2F5B2D91D130}" type="presParOf" srcId="{C44D00A5-60B0-4AB1-B221-36E84FAB599C}" destId="{FA6A69DC-A6D9-48A9-AEC1-883F77BDB76E}" srcOrd="2" destOrd="0" presId="urn:microsoft.com/office/officeart/2008/layout/NameandTitleOrganizationalChart"/>
    <dgm:cxn modelId="{873FC267-EB55-448C-939C-9E8571711A28}" type="presParOf" srcId="{4D563EDE-FA60-49DB-B342-28ADAD9F989C}" destId="{53E9A2EB-3626-4B04-A385-8D2C7182417E}" srcOrd="1" destOrd="0" presId="urn:microsoft.com/office/officeart/2008/layout/NameandTitleOrganizationalChart"/>
    <dgm:cxn modelId="{A5AC369F-6D36-420D-9478-58238E6F861B}" type="presParOf" srcId="{4D563EDE-FA60-49DB-B342-28ADAD9F989C}" destId="{E84DF671-97C1-445D-A783-6337F4E0F02F}" srcOrd="2" destOrd="0" presId="urn:microsoft.com/office/officeart/2008/layout/NameandTitleOrganizationalChart"/>
    <dgm:cxn modelId="{EB4574C0-AB1D-4AC0-BD22-5F15016A86DB}" type="presParOf" srcId="{978B0129-FEC8-4C3B-87E6-386E7F5A4A5A}" destId="{727E3DED-B3BA-42B7-A54A-FBE2FD76F2DB}" srcOrd="2" destOrd="0" presId="urn:microsoft.com/office/officeart/2008/layout/NameandTitleOrganizationalChart"/>
    <dgm:cxn modelId="{5BA433BD-6293-4AD7-ABD8-673B00217B12}" type="presParOf" srcId="{F57B5084-781A-4457-9ED4-157F156404F5}" destId="{9232B9F4-B894-4534-9EB0-F8D0CA1C7452}" srcOrd="2" destOrd="0" presId="urn:microsoft.com/office/officeart/2008/layout/NameandTitleOrganizationalChart"/>
    <dgm:cxn modelId="{52456A1E-7C79-4083-9D9A-305A979D4190}" type="presParOf" srcId="{9232B9F4-B894-4534-9EB0-F8D0CA1C7452}" destId="{71FDF7D5-96D6-4E98-AD32-61644A0415B4}" srcOrd="0" destOrd="0" presId="urn:microsoft.com/office/officeart/2008/layout/NameandTitleOrganizationalChart"/>
    <dgm:cxn modelId="{FDC04B23-968B-4BE2-BD12-5500335F6FD7}" type="presParOf" srcId="{9232B9F4-B894-4534-9EB0-F8D0CA1C7452}" destId="{B83681D7-F5B6-426C-BBB8-95B07F77CCC9}" srcOrd="1" destOrd="0" presId="urn:microsoft.com/office/officeart/2008/layout/NameandTitleOrganizationalChart"/>
    <dgm:cxn modelId="{C2EF670C-B13E-454D-94AC-6EEEB4B43F61}" type="presParOf" srcId="{B83681D7-F5B6-426C-BBB8-95B07F77CCC9}" destId="{79FC2B04-E2C6-4E0F-B429-E7D594914923}" srcOrd="0" destOrd="0" presId="urn:microsoft.com/office/officeart/2008/layout/NameandTitleOrganizationalChart"/>
    <dgm:cxn modelId="{6BF39B8F-DF10-4DE7-BEC2-0772905108C8}" type="presParOf" srcId="{79FC2B04-E2C6-4E0F-B429-E7D594914923}" destId="{8C39D17C-2123-4E47-957F-F88C5C110943}" srcOrd="0" destOrd="0" presId="urn:microsoft.com/office/officeart/2008/layout/NameandTitleOrganizationalChart"/>
    <dgm:cxn modelId="{98C2CF27-9C98-44E4-9D3A-4763E8B17FB7}" type="presParOf" srcId="{79FC2B04-E2C6-4E0F-B429-E7D594914923}" destId="{D472B722-AEF2-4AA0-95A3-EAF1C53E473F}" srcOrd="1" destOrd="0" presId="urn:microsoft.com/office/officeart/2008/layout/NameandTitleOrganizationalChart"/>
    <dgm:cxn modelId="{9785854E-F802-4EBB-8B34-02881CCD5925}" type="presParOf" srcId="{79FC2B04-E2C6-4E0F-B429-E7D594914923}" destId="{8A0009E9-CEF4-4914-AD91-8327B5710F35}" srcOrd="2" destOrd="0" presId="urn:microsoft.com/office/officeart/2008/layout/NameandTitleOrganizationalChart"/>
    <dgm:cxn modelId="{F9F23F05-6227-4A4B-B772-B52EC18149B3}" type="presParOf" srcId="{B83681D7-F5B6-426C-BBB8-95B07F77CCC9}" destId="{1B1A8708-1AB8-4CF8-AABF-E7FCF5573B11}" srcOrd="1" destOrd="0" presId="urn:microsoft.com/office/officeart/2008/layout/NameandTitleOrganizationalChart"/>
    <dgm:cxn modelId="{22DCBBFB-A58F-4659-A227-09B99E9A2665}" type="presParOf" srcId="{B83681D7-F5B6-426C-BBB8-95B07F77CCC9}" destId="{190CFA53-C636-43D1-A668-A7CFBF730B5D}" srcOrd="2" destOrd="0" presId="urn:microsoft.com/office/officeart/2008/layout/NameandTitleOrganizationalChart"/>
    <dgm:cxn modelId="{85EE719A-13D1-46A6-957A-BB4DB5CA387E}" type="presParOf" srcId="{9232B9F4-B894-4534-9EB0-F8D0CA1C7452}" destId="{B730B129-573D-4EBB-9B70-F4F6796EA6CF}" srcOrd="2" destOrd="0" presId="urn:microsoft.com/office/officeart/2008/layout/NameandTitleOrganizationalChart"/>
    <dgm:cxn modelId="{53C197CA-26C0-4BF7-A76E-C97264CB8574}" type="presParOf" srcId="{9232B9F4-B894-4534-9EB0-F8D0CA1C7452}" destId="{DD2F62B9-7452-48D6-814C-FBDA24716E89}" srcOrd="3" destOrd="0" presId="urn:microsoft.com/office/officeart/2008/layout/NameandTitleOrganizationalChart"/>
    <dgm:cxn modelId="{6E0B356A-9722-4387-9744-B74D0BAE0A7F}" type="presParOf" srcId="{DD2F62B9-7452-48D6-814C-FBDA24716E89}" destId="{C2491B97-F78B-45F6-AAB3-14BEDD80D16B}" srcOrd="0" destOrd="0" presId="urn:microsoft.com/office/officeart/2008/layout/NameandTitleOrganizationalChart"/>
    <dgm:cxn modelId="{D7315CEB-3FAC-415A-838C-15AA3312FE79}" type="presParOf" srcId="{C2491B97-F78B-45F6-AAB3-14BEDD80D16B}" destId="{4CE3BF3C-88EA-4824-BB12-195E9B02C084}" srcOrd="0" destOrd="0" presId="urn:microsoft.com/office/officeart/2008/layout/NameandTitleOrganizationalChart"/>
    <dgm:cxn modelId="{7B2419E2-C95D-4918-B0F1-290150462D7E}" type="presParOf" srcId="{C2491B97-F78B-45F6-AAB3-14BEDD80D16B}" destId="{2B1D21C2-29ED-4D89-815C-8CBDFA92EF39}" srcOrd="1" destOrd="0" presId="urn:microsoft.com/office/officeart/2008/layout/NameandTitleOrganizationalChart"/>
    <dgm:cxn modelId="{2875A410-5FC4-4FC0-BB57-B5B06D284F80}" type="presParOf" srcId="{C2491B97-F78B-45F6-AAB3-14BEDD80D16B}" destId="{3F8262F8-D760-48AE-9483-32E33D78C35E}" srcOrd="2" destOrd="0" presId="urn:microsoft.com/office/officeart/2008/layout/NameandTitleOrganizationalChart"/>
    <dgm:cxn modelId="{BC2950F1-3778-4309-BB21-527043A07FB0}" type="presParOf" srcId="{DD2F62B9-7452-48D6-814C-FBDA24716E89}" destId="{94D70452-5E72-4CB7-B091-25966A95C84A}" srcOrd="1" destOrd="0" presId="urn:microsoft.com/office/officeart/2008/layout/NameandTitleOrganizationalChart"/>
    <dgm:cxn modelId="{D3A322B4-C59F-4126-8EA9-0B6481D5482B}" type="presParOf" srcId="{DD2F62B9-7452-48D6-814C-FBDA24716E89}" destId="{8C4D23EA-1C26-429C-8347-8192B50FC8B9}" srcOrd="2" destOrd="0" presId="urn:microsoft.com/office/officeart/2008/layout/NameandTitleOrganizationalChart"/>
  </dgm:cxnLst>
  <dgm:bg/>
  <dgm:whole>
    <a:ln>
      <a:solidFill>
        <a:schemeClr val="accent6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D3CD5-898A-4E56-83F7-D7E30A079A6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32BD0-1478-49FC-B0D2-64556E360F38}">
      <dgm:prSet phldrT="[Text]"/>
      <dgm:spPr/>
      <dgm:t>
        <a:bodyPr/>
        <a:lstStyle/>
        <a:p>
          <a:r>
            <a:rPr lang="en-US" dirty="0" smtClean="0"/>
            <a:t>Conservation Leadership</a:t>
          </a:r>
          <a:endParaRPr lang="en-US" dirty="0"/>
        </a:p>
      </dgm:t>
    </dgm:pt>
    <dgm:pt modelId="{CA877155-71ED-400B-83FC-18FF99AA57FA}" type="parTrans" cxnId="{6618493B-5731-4021-A896-6602FDA53F33}">
      <dgm:prSet/>
      <dgm:spPr/>
      <dgm:t>
        <a:bodyPr/>
        <a:lstStyle/>
        <a:p>
          <a:endParaRPr lang="en-US"/>
        </a:p>
      </dgm:t>
    </dgm:pt>
    <dgm:pt modelId="{241EC44F-F2C6-449E-B43C-80012D088AFA}" type="sibTrans" cxnId="{6618493B-5731-4021-A896-6602FDA53F33}">
      <dgm:prSet/>
      <dgm:spPr/>
      <dgm:t>
        <a:bodyPr/>
        <a:lstStyle/>
        <a:p>
          <a:endParaRPr lang="en-US"/>
        </a:p>
      </dgm:t>
    </dgm:pt>
    <dgm:pt modelId="{F89EE30E-57C8-41E0-A9C5-3B6F576DB8AC}">
      <dgm:prSet phldrT="[Text]"/>
      <dgm:spPr/>
      <dgm:t>
        <a:bodyPr/>
        <a:lstStyle/>
        <a:p>
          <a:r>
            <a:rPr lang="en-US" dirty="0" smtClean="0"/>
            <a:t>Science</a:t>
          </a:r>
          <a:endParaRPr lang="en-US" dirty="0"/>
        </a:p>
      </dgm:t>
    </dgm:pt>
    <dgm:pt modelId="{C5107F64-E38C-4589-BA54-D83C0E3A9A81}" type="parTrans" cxnId="{4DEC8EAF-1114-497C-92F1-C8E5958C6E8B}">
      <dgm:prSet/>
      <dgm:spPr/>
      <dgm:t>
        <a:bodyPr/>
        <a:lstStyle/>
        <a:p>
          <a:endParaRPr lang="en-US"/>
        </a:p>
      </dgm:t>
    </dgm:pt>
    <dgm:pt modelId="{5986523A-633B-46FC-8274-BA31257AD058}" type="sibTrans" cxnId="{4DEC8EAF-1114-497C-92F1-C8E5958C6E8B}">
      <dgm:prSet/>
      <dgm:spPr/>
      <dgm:t>
        <a:bodyPr/>
        <a:lstStyle/>
        <a:p>
          <a:endParaRPr lang="en-US"/>
        </a:p>
      </dgm:t>
    </dgm:pt>
    <dgm:pt modelId="{7DC38B16-93CD-4221-A25F-E32ABF55ADBF}">
      <dgm:prSet phldrT="[Text]"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3C91D28A-84BE-4D7F-A28A-2647B2DD4B60}" type="parTrans" cxnId="{F5BB234B-226B-499D-94C2-D1BEE3265BD5}">
      <dgm:prSet/>
      <dgm:spPr/>
      <dgm:t>
        <a:bodyPr/>
        <a:lstStyle/>
        <a:p>
          <a:endParaRPr lang="en-US"/>
        </a:p>
      </dgm:t>
    </dgm:pt>
    <dgm:pt modelId="{E1307C75-E115-4C3F-809E-E9B708AD5693}" type="sibTrans" cxnId="{F5BB234B-226B-499D-94C2-D1BEE3265BD5}">
      <dgm:prSet/>
      <dgm:spPr/>
      <dgm:t>
        <a:bodyPr/>
        <a:lstStyle/>
        <a:p>
          <a:endParaRPr lang="en-US"/>
        </a:p>
      </dgm:t>
    </dgm:pt>
    <dgm:pt modelId="{C599888A-F3E8-4CBB-8540-46D30FB760C9}">
      <dgm:prSet/>
      <dgm:spPr/>
      <dgm:t>
        <a:bodyPr/>
        <a:lstStyle/>
        <a:p>
          <a:r>
            <a:rPr lang="en-US" dirty="0" smtClean="0"/>
            <a:t>Operations</a:t>
          </a:r>
          <a:endParaRPr lang="en-US" dirty="0"/>
        </a:p>
      </dgm:t>
    </dgm:pt>
    <dgm:pt modelId="{75E9A8C0-19CF-49F9-9D13-6D78F363CB98}" type="parTrans" cxnId="{E94C471E-6A1D-46CD-BF74-EDB2C91E2A97}">
      <dgm:prSet/>
      <dgm:spPr/>
      <dgm:t>
        <a:bodyPr/>
        <a:lstStyle/>
        <a:p>
          <a:endParaRPr lang="en-US"/>
        </a:p>
      </dgm:t>
    </dgm:pt>
    <dgm:pt modelId="{4C6425F9-9BFA-41E0-9411-C39056F863F4}" type="sibTrans" cxnId="{E94C471E-6A1D-46CD-BF74-EDB2C91E2A97}">
      <dgm:prSet/>
      <dgm:spPr/>
      <dgm:t>
        <a:bodyPr/>
        <a:lstStyle/>
        <a:p>
          <a:endParaRPr lang="en-US"/>
        </a:p>
      </dgm:t>
    </dgm:pt>
    <dgm:pt modelId="{85C0C016-5860-4B65-8F7B-A824548F7DF2}" type="pres">
      <dgm:prSet presAssocID="{434D3CD5-898A-4E56-83F7-D7E30A079A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1CFE83-91E1-4300-801F-ECC913F4BE18}" type="pres">
      <dgm:prSet presAssocID="{E6D32BD0-1478-49FC-B0D2-64556E360F38}" presName="composite" presStyleCnt="0"/>
      <dgm:spPr/>
    </dgm:pt>
    <dgm:pt modelId="{383BCDAB-C578-423F-A056-951F01469306}" type="pres">
      <dgm:prSet presAssocID="{E6D32BD0-1478-49FC-B0D2-64556E360F38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4A7B8-EA35-4A67-BC13-06AF96E7049B}" type="pres">
      <dgm:prSet presAssocID="{E6D32BD0-1478-49FC-B0D2-64556E360F38}" presName="rect2" presStyleLbl="fgImgPlace1" presStyleIdx="0" presStyleCnt="4"/>
      <dgm:spPr>
        <a:solidFill>
          <a:schemeClr val="accent2"/>
        </a:solidFill>
      </dgm:spPr>
    </dgm:pt>
    <dgm:pt modelId="{7D03A13B-2DBE-47DC-B7DB-4458BBF68C71}" type="pres">
      <dgm:prSet presAssocID="{241EC44F-F2C6-449E-B43C-80012D088AFA}" presName="sibTrans" presStyleCnt="0"/>
      <dgm:spPr/>
    </dgm:pt>
    <dgm:pt modelId="{FB5FA9B1-2AD8-4295-9723-7AA0278DCD4C}" type="pres">
      <dgm:prSet presAssocID="{F89EE30E-57C8-41E0-A9C5-3B6F576DB8AC}" presName="composite" presStyleCnt="0"/>
      <dgm:spPr/>
    </dgm:pt>
    <dgm:pt modelId="{95AECAC2-204F-4612-A8EE-60669BB366AE}" type="pres">
      <dgm:prSet presAssocID="{F89EE30E-57C8-41E0-A9C5-3B6F576DB8AC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9C331-98A6-4805-9D1A-4B9909041F55}" type="pres">
      <dgm:prSet presAssocID="{F89EE30E-57C8-41E0-A9C5-3B6F576DB8AC}" presName="rect2" presStyleLbl="fgImgPlace1" presStyleIdx="1" presStyleCnt="4"/>
      <dgm:spPr>
        <a:solidFill>
          <a:schemeClr val="accent1"/>
        </a:solidFill>
      </dgm:spPr>
    </dgm:pt>
    <dgm:pt modelId="{DA179ED5-BF12-4FD9-9783-CA4431322420}" type="pres">
      <dgm:prSet presAssocID="{5986523A-633B-46FC-8274-BA31257AD058}" presName="sibTrans" presStyleCnt="0"/>
      <dgm:spPr/>
    </dgm:pt>
    <dgm:pt modelId="{DD1FF92A-7221-4E3A-9984-7A0E8FFE8565}" type="pres">
      <dgm:prSet presAssocID="{7DC38B16-93CD-4221-A25F-E32ABF55ADBF}" presName="composite" presStyleCnt="0"/>
      <dgm:spPr/>
    </dgm:pt>
    <dgm:pt modelId="{CB27F052-2E47-48F7-A2B2-8AA5FA9F0D72}" type="pres">
      <dgm:prSet presAssocID="{7DC38B16-93CD-4221-A25F-E32ABF55ADBF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87D66-43CA-44F8-8B71-96CCCC6A69C7}" type="pres">
      <dgm:prSet presAssocID="{7DC38B16-93CD-4221-A25F-E32ABF55ADBF}" presName="rect2" presStyleLbl="fgImgPlace1" presStyleIdx="2" presStyleCnt="4"/>
      <dgm:spPr>
        <a:solidFill>
          <a:schemeClr val="accent3"/>
        </a:solidFill>
      </dgm:spPr>
    </dgm:pt>
    <dgm:pt modelId="{8A10C3CF-F4E1-483A-8800-AB25524362F4}" type="pres">
      <dgm:prSet presAssocID="{E1307C75-E115-4C3F-809E-E9B708AD5693}" presName="sibTrans" presStyleCnt="0"/>
      <dgm:spPr/>
    </dgm:pt>
    <dgm:pt modelId="{87DEAC6E-5FAC-4F13-AE9F-923277F7E913}" type="pres">
      <dgm:prSet presAssocID="{C599888A-F3E8-4CBB-8540-46D30FB760C9}" presName="composite" presStyleCnt="0"/>
      <dgm:spPr/>
    </dgm:pt>
    <dgm:pt modelId="{22839915-D24B-471F-A802-B79633E115A7}" type="pres">
      <dgm:prSet presAssocID="{C599888A-F3E8-4CBB-8540-46D30FB760C9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FF027-BC2A-4727-9783-E012582D2BF2}" type="pres">
      <dgm:prSet presAssocID="{C599888A-F3E8-4CBB-8540-46D30FB760C9}" presName="rect2" presStyleLbl="fgImgPlace1" presStyleIdx="3" presStyleCnt="4"/>
      <dgm:spPr>
        <a:solidFill>
          <a:schemeClr val="accent6"/>
        </a:solidFill>
      </dgm:spPr>
    </dgm:pt>
  </dgm:ptLst>
  <dgm:cxnLst>
    <dgm:cxn modelId="{4DEC8EAF-1114-497C-92F1-C8E5958C6E8B}" srcId="{434D3CD5-898A-4E56-83F7-D7E30A079A6C}" destId="{F89EE30E-57C8-41E0-A9C5-3B6F576DB8AC}" srcOrd="1" destOrd="0" parTransId="{C5107F64-E38C-4589-BA54-D83C0E3A9A81}" sibTransId="{5986523A-633B-46FC-8274-BA31257AD058}"/>
    <dgm:cxn modelId="{E94C471E-6A1D-46CD-BF74-EDB2C91E2A97}" srcId="{434D3CD5-898A-4E56-83F7-D7E30A079A6C}" destId="{C599888A-F3E8-4CBB-8540-46D30FB760C9}" srcOrd="3" destOrd="0" parTransId="{75E9A8C0-19CF-49F9-9D13-6D78F363CB98}" sibTransId="{4C6425F9-9BFA-41E0-9411-C39056F863F4}"/>
    <dgm:cxn modelId="{37B8C00B-1E2C-4CCA-847E-C6893FABFC07}" type="presOf" srcId="{C599888A-F3E8-4CBB-8540-46D30FB760C9}" destId="{22839915-D24B-471F-A802-B79633E115A7}" srcOrd="0" destOrd="0" presId="urn:microsoft.com/office/officeart/2008/layout/PictureStrips"/>
    <dgm:cxn modelId="{6618493B-5731-4021-A896-6602FDA53F33}" srcId="{434D3CD5-898A-4E56-83F7-D7E30A079A6C}" destId="{E6D32BD0-1478-49FC-B0D2-64556E360F38}" srcOrd="0" destOrd="0" parTransId="{CA877155-71ED-400B-83FC-18FF99AA57FA}" sibTransId="{241EC44F-F2C6-449E-B43C-80012D088AFA}"/>
    <dgm:cxn modelId="{E976834A-9AE5-437E-907E-4CC4A39F2885}" type="presOf" srcId="{7DC38B16-93CD-4221-A25F-E32ABF55ADBF}" destId="{CB27F052-2E47-48F7-A2B2-8AA5FA9F0D72}" srcOrd="0" destOrd="0" presId="urn:microsoft.com/office/officeart/2008/layout/PictureStrips"/>
    <dgm:cxn modelId="{D731C1B3-70F7-4403-A6A0-CFB562C34263}" type="presOf" srcId="{F89EE30E-57C8-41E0-A9C5-3B6F576DB8AC}" destId="{95AECAC2-204F-4612-A8EE-60669BB366AE}" srcOrd="0" destOrd="0" presId="urn:microsoft.com/office/officeart/2008/layout/PictureStrips"/>
    <dgm:cxn modelId="{DA19F43A-3767-4CB3-B504-FC4EF6197259}" type="presOf" srcId="{434D3CD5-898A-4E56-83F7-D7E30A079A6C}" destId="{85C0C016-5860-4B65-8F7B-A824548F7DF2}" srcOrd="0" destOrd="0" presId="urn:microsoft.com/office/officeart/2008/layout/PictureStrips"/>
    <dgm:cxn modelId="{BFAE06C0-F642-4768-AE41-ED31E8817977}" type="presOf" srcId="{E6D32BD0-1478-49FC-B0D2-64556E360F38}" destId="{383BCDAB-C578-423F-A056-951F01469306}" srcOrd="0" destOrd="0" presId="urn:microsoft.com/office/officeart/2008/layout/PictureStrips"/>
    <dgm:cxn modelId="{F5BB234B-226B-499D-94C2-D1BEE3265BD5}" srcId="{434D3CD5-898A-4E56-83F7-D7E30A079A6C}" destId="{7DC38B16-93CD-4221-A25F-E32ABF55ADBF}" srcOrd="2" destOrd="0" parTransId="{3C91D28A-84BE-4D7F-A28A-2647B2DD4B60}" sibTransId="{E1307C75-E115-4C3F-809E-E9B708AD5693}"/>
    <dgm:cxn modelId="{ED6C844D-1F04-4B2E-9175-783D5DFB0DF2}" type="presParOf" srcId="{85C0C016-5860-4B65-8F7B-A824548F7DF2}" destId="{AE1CFE83-91E1-4300-801F-ECC913F4BE18}" srcOrd="0" destOrd="0" presId="urn:microsoft.com/office/officeart/2008/layout/PictureStrips"/>
    <dgm:cxn modelId="{2E484ED5-F240-4BDC-A12D-B5FCD1D0D853}" type="presParOf" srcId="{AE1CFE83-91E1-4300-801F-ECC913F4BE18}" destId="{383BCDAB-C578-423F-A056-951F01469306}" srcOrd="0" destOrd="0" presId="urn:microsoft.com/office/officeart/2008/layout/PictureStrips"/>
    <dgm:cxn modelId="{4EA6CA1E-A89E-4128-A156-7714A3948453}" type="presParOf" srcId="{AE1CFE83-91E1-4300-801F-ECC913F4BE18}" destId="{AE84A7B8-EA35-4A67-BC13-06AF96E7049B}" srcOrd="1" destOrd="0" presId="urn:microsoft.com/office/officeart/2008/layout/PictureStrips"/>
    <dgm:cxn modelId="{67B53189-C848-4EFC-9DCB-D76052F1D536}" type="presParOf" srcId="{85C0C016-5860-4B65-8F7B-A824548F7DF2}" destId="{7D03A13B-2DBE-47DC-B7DB-4458BBF68C71}" srcOrd="1" destOrd="0" presId="urn:microsoft.com/office/officeart/2008/layout/PictureStrips"/>
    <dgm:cxn modelId="{F63BEBCB-D5C1-45E0-AECE-B322564E4AE7}" type="presParOf" srcId="{85C0C016-5860-4B65-8F7B-A824548F7DF2}" destId="{FB5FA9B1-2AD8-4295-9723-7AA0278DCD4C}" srcOrd="2" destOrd="0" presId="urn:microsoft.com/office/officeart/2008/layout/PictureStrips"/>
    <dgm:cxn modelId="{261E59D0-4B39-4157-B7D1-E86C3E67DC3E}" type="presParOf" srcId="{FB5FA9B1-2AD8-4295-9723-7AA0278DCD4C}" destId="{95AECAC2-204F-4612-A8EE-60669BB366AE}" srcOrd="0" destOrd="0" presId="urn:microsoft.com/office/officeart/2008/layout/PictureStrips"/>
    <dgm:cxn modelId="{1FB0B3D7-5C5E-4B61-A75A-09E07A152B3B}" type="presParOf" srcId="{FB5FA9B1-2AD8-4295-9723-7AA0278DCD4C}" destId="{6759C331-98A6-4805-9D1A-4B9909041F55}" srcOrd="1" destOrd="0" presId="urn:microsoft.com/office/officeart/2008/layout/PictureStrips"/>
    <dgm:cxn modelId="{5021A362-107F-4B0A-923D-087274A40505}" type="presParOf" srcId="{85C0C016-5860-4B65-8F7B-A824548F7DF2}" destId="{DA179ED5-BF12-4FD9-9783-CA4431322420}" srcOrd="3" destOrd="0" presId="urn:microsoft.com/office/officeart/2008/layout/PictureStrips"/>
    <dgm:cxn modelId="{23AE0882-260E-40F8-B6E4-211E1AA88489}" type="presParOf" srcId="{85C0C016-5860-4B65-8F7B-A824548F7DF2}" destId="{DD1FF92A-7221-4E3A-9984-7A0E8FFE8565}" srcOrd="4" destOrd="0" presId="urn:microsoft.com/office/officeart/2008/layout/PictureStrips"/>
    <dgm:cxn modelId="{A0543010-8F0A-4C5C-9592-5946F61352DD}" type="presParOf" srcId="{DD1FF92A-7221-4E3A-9984-7A0E8FFE8565}" destId="{CB27F052-2E47-48F7-A2B2-8AA5FA9F0D72}" srcOrd="0" destOrd="0" presId="urn:microsoft.com/office/officeart/2008/layout/PictureStrips"/>
    <dgm:cxn modelId="{9FE804EF-0AE3-4D0E-90EA-5BB251E7BB66}" type="presParOf" srcId="{DD1FF92A-7221-4E3A-9984-7A0E8FFE8565}" destId="{D5987D66-43CA-44F8-8B71-96CCCC6A69C7}" srcOrd="1" destOrd="0" presId="urn:microsoft.com/office/officeart/2008/layout/PictureStrips"/>
    <dgm:cxn modelId="{86376916-EF7D-4D5F-86D3-9C463FC54A5D}" type="presParOf" srcId="{85C0C016-5860-4B65-8F7B-A824548F7DF2}" destId="{8A10C3CF-F4E1-483A-8800-AB25524362F4}" srcOrd="5" destOrd="0" presId="urn:microsoft.com/office/officeart/2008/layout/PictureStrips"/>
    <dgm:cxn modelId="{002C2D84-DE05-4A96-BCC4-2604B61259B7}" type="presParOf" srcId="{85C0C016-5860-4B65-8F7B-A824548F7DF2}" destId="{87DEAC6E-5FAC-4F13-AE9F-923277F7E913}" srcOrd="6" destOrd="0" presId="urn:microsoft.com/office/officeart/2008/layout/PictureStrips"/>
    <dgm:cxn modelId="{76A76C77-228A-47B8-A143-38AB3E655722}" type="presParOf" srcId="{87DEAC6E-5FAC-4F13-AE9F-923277F7E913}" destId="{22839915-D24B-471F-A802-B79633E115A7}" srcOrd="0" destOrd="0" presId="urn:microsoft.com/office/officeart/2008/layout/PictureStrips"/>
    <dgm:cxn modelId="{F4AB114D-76CD-4804-9538-219A6EC12373}" type="presParOf" srcId="{87DEAC6E-5FAC-4F13-AE9F-923277F7E913}" destId="{D5DFF027-BC2A-4727-9783-E012582D2BF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BF51A-C659-47B1-8781-12E65F030DE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34B2B-E3C4-4BB8-9EBD-52A0C7E28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22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66203-E1DE-47EE-95A1-10C283B6B039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DBF3A-D4ED-48A4-B545-72361659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10276"/>
            <a:ext cx="9144000" cy="61477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09613"/>
            <a:ext cx="9144000" cy="61483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6893"/>
            <a:ext cx="7772400" cy="147002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767923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 Tex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4" y="1047624"/>
            <a:ext cx="4410075" cy="5383454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700" y="723900"/>
            <a:ext cx="3971925" cy="30226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2700" y="3746500"/>
            <a:ext cx="3971925" cy="311149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w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83001"/>
            <a:ext cx="8229599" cy="27480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717551"/>
            <a:ext cx="4572001" cy="257957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1" y="719360"/>
            <a:ext cx="4572000" cy="25795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743450" y="1045922"/>
            <a:ext cx="3952876" cy="5392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199" y="1055447"/>
            <a:ext cx="3943352" cy="5392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744177"/>
            <a:ext cx="3943350" cy="2696426"/>
          </a:xfrm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" y="1057276"/>
            <a:ext cx="3943351" cy="25795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49" y="1057149"/>
            <a:ext cx="3952876" cy="25795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743449" y="3744177"/>
            <a:ext cx="3943350" cy="2696426"/>
          </a:xfrm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10277"/>
            <a:ext cx="9144000" cy="61477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8242300" cy="529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737100" y="1130300"/>
            <a:ext cx="3949700" cy="5295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87900" y="1130300"/>
            <a:ext cx="3898899" cy="5300778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199" y="3657600"/>
            <a:ext cx="8229599" cy="2768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2324100"/>
          </a:xfrm>
        </p:spPr>
        <p:txBody>
          <a:bodyPr anchor="t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11200"/>
            <a:ext cx="9144000" cy="61468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8242300" cy="529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har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11200"/>
            <a:ext cx="9144000" cy="61468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737100" y="1130300"/>
            <a:ext cx="3949700" cy="5295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" r="1740"/>
          <a:stretch/>
        </p:blipFill>
        <p:spPr>
          <a:xfrm rot="5400000">
            <a:off x="-1417320" y="2143995"/>
            <a:ext cx="11978640" cy="91440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/Graphic 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3900" y="1727200"/>
            <a:ext cx="2882899" cy="4703878"/>
          </a:xfrm>
        </p:spPr>
        <p:txBody>
          <a:bodyPr anchor="ctr">
            <a:normAutofit/>
          </a:bodyPr>
          <a:lstStyle>
            <a:lvl1pPr marL="301752" indent="-301752">
              <a:lnSpc>
                <a:spcPct val="100000"/>
              </a:lnSpc>
              <a:spcAft>
                <a:spcPts val="0"/>
              </a:spcAft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buClr>
                <a:schemeClr val="tx1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400" y="1727200"/>
            <a:ext cx="5080000" cy="470387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/Graph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399" y="1727200"/>
            <a:ext cx="8280399" cy="470387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9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2"/>
          </p:nvPr>
        </p:nvSpPr>
        <p:spPr>
          <a:xfrm>
            <a:off x="406400" y="1727200"/>
            <a:ext cx="8280400" cy="47037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1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77ED-EAA2-4239-81AD-200E8EBBDCFC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0FCA-1222-402D-B14C-BD9DBD437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9AC5C-FC28-4AB7-97B0-70A663A22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53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10276"/>
            <a:ext cx="9144000" cy="61477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09613"/>
            <a:ext cx="9144000" cy="61483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76893"/>
            <a:ext cx="7772400" cy="147002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767923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" r="1740"/>
          <a:stretch/>
        </p:blipFill>
        <p:spPr>
          <a:xfrm rot="5400000">
            <a:off x="-1417320" y="2143995"/>
            <a:ext cx="11978640" cy="9144000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rgbClr val="88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alphaModFix amt="14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41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13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3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rgbClr val="88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alphaModFix amt="14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20172"/>
            <a:ext cx="9144000" cy="6137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53518" y="1021335"/>
            <a:ext cx="8458241" cy="5355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1191485" y="6376794"/>
            <a:ext cx="523731" cy="28806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36"/>
          <p:cNvSpPr>
            <a:spLocks noEditPoints="1"/>
          </p:cNvSpPr>
          <p:nvPr userDrawn="1"/>
        </p:nvSpPr>
        <p:spPr bwMode="auto">
          <a:xfrm>
            <a:off x="619870" y="1203323"/>
            <a:ext cx="2404955" cy="1654175"/>
          </a:xfrm>
          <a:custGeom>
            <a:avLst/>
            <a:gdLst>
              <a:gd name="T0" fmla="*/ 111 w 977"/>
              <a:gd name="T1" fmla="*/ 270 h 672"/>
              <a:gd name="T2" fmla="*/ 193 w 977"/>
              <a:gd name="T3" fmla="*/ 228 h 672"/>
              <a:gd name="T4" fmla="*/ 265 w 977"/>
              <a:gd name="T5" fmla="*/ 224 h 672"/>
              <a:gd name="T6" fmla="*/ 347 w 977"/>
              <a:gd name="T7" fmla="*/ 248 h 672"/>
              <a:gd name="T8" fmla="*/ 398 w 977"/>
              <a:gd name="T9" fmla="*/ 288 h 672"/>
              <a:gd name="T10" fmla="*/ 444 w 977"/>
              <a:gd name="T11" fmla="*/ 361 h 672"/>
              <a:gd name="T12" fmla="*/ 459 w 977"/>
              <a:gd name="T13" fmla="*/ 446 h 672"/>
              <a:gd name="T14" fmla="*/ 450 w 977"/>
              <a:gd name="T15" fmla="*/ 513 h 672"/>
              <a:gd name="T16" fmla="*/ 411 w 977"/>
              <a:gd name="T17" fmla="*/ 590 h 672"/>
              <a:gd name="T18" fmla="*/ 362 w 977"/>
              <a:gd name="T19" fmla="*/ 635 h 672"/>
              <a:gd name="T20" fmla="*/ 280 w 977"/>
              <a:gd name="T21" fmla="*/ 667 h 672"/>
              <a:gd name="T22" fmla="*/ 210 w 977"/>
              <a:gd name="T23" fmla="*/ 670 h 672"/>
              <a:gd name="T24" fmla="*/ 120 w 977"/>
              <a:gd name="T25" fmla="*/ 641 h 672"/>
              <a:gd name="T26" fmla="*/ 66 w 977"/>
              <a:gd name="T27" fmla="*/ 595 h 672"/>
              <a:gd name="T28" fmla="*/ 16 w 977"/>
              <a:gd name="T29" fmla="*/ 507 h 672"/>
              <a:gd name="T30" fmla="*/ 0 w 977"/>
              <a:gd name="T31" fmla="*/ 398 h 672"/>
              <a:gd name="T32" fmla="*/ 6 w 977"/>
              <a:gd name="T33" fmla="*/ 316 h 672"/>
              <a:gd name="T34" fmla="*/ 31 w 977"/>
              <a:gd name="T35" fmla="*/ 211 h 672"/>
              <a:gd name="T36" fmla="*/ 65 w 977"/>
              <a:gd name="T37" fmla="*/ 138 h 672"/>
              <a:gd name="T38" fmla="*/ 123 w 977"/>
              <a:gd name="T39" fmla="*/ 65 h 672"/>
              <a:gd name="T40" fmla="*/ 180 w 977"/>
              <a:gd name="T41" fmla="*/ 31 h 672"/>
              <a:gd name="T42" fmla="*/ 279 w 977"/>
              <a:gd name="T43" fmla="*/ 5 h 672"/>
              <a:gd name="T44" fmla="*/ 396 w 977"/>
              <a:gd name="T45" fmla="*/ 0 h 672"/>
              <a:gd name="T46" fmla="*/ 310 w 977"/>
              <a:gd name="T47" fmla="*/ 65 h 672"/>
              <a:gd name="T48" fmla="*/ 185 w 977"/>
              <a:gd name="T49" fmla="*/ 101 h 672"/>
              <a:gd name="T50" fmla="*/ 145 w 977"/>
              <a:gd name="T51" fmla="*/ 131 h 672"/>
              <a:gd name="T52" fmla="*/ 105 w 977"/>
              <a:gd name="T53" fmla="*/ 188 h 672"/>
              <a:gd name="T54" fmla="*/ 76 w 977"/>
              <a:gd name="T55" fmla="*/ 276 h 672"/>
              <a:gd name="T56" fmla="*/ 593 w 977"/>
              <a:gd name="T57" fmla="*/ 307 h 672"/>
              <a:gd name="T58" fmla="*/ 666 w 977"/>
              <a:gd name="T59" fmla="*/ 244 h 672"/>
              <a:gd name="T60" fmla="*/ 758 w 977"/>
              <a:gd name="T61" fmla="*/ 222 h 672"/>
              <a:gd name="T62" fmla="*/ 824 w 977"/>
              <a:gd name="T63" fmla="*/ 231 h 672"/>
              <a:gd name="T64" fmla="*/ 898 w 977"/>
              <a:gd name="T65" fmla="*/ 273 h 672"/>
              <a:gd name="T66" fmla="*/ 941 w 977"/>
              <a:gd name="T67" fmla="*/ 322 h 672"/>
              <a:gd name="T68" fmla="*/ 972 w 977"/>
              <a:gd name="T69" fmla="*/ 401 h 672"/>
              <a:gd name="T70" fmla="*/ 975 w 977"/>
              <a:gd name="T71" fmla="*/ 470 h 672"/>
              <a:gd name="T72" fmla="*/ 951 w 977"/>
              <a:gd name="T73" fmla="*/ 553 h 672"/>
              <a:gd name="T74" fmla="*/ 912 w 977"/>
              <a:gd name="T75" fmla="*/ 607 h 672"/>
              <a:gd name="T76" fmla="*/ 840 w 977"/>
              <a:gd name="T77" fmla="*/ 655 h 672"/>
              <a:gd name="T78" fmla="*/ 750 w 977"/>
              <a:gd name="T79" fmla="*/ 672 h 672"/>
              <a:gd name="T80" fmla="*/ 679 w 977"/>
              <a:gd name="T81" fmla="*/ 661 h 672"/>
              <a:gd name="T82" fmla="*/ 599 w 977"/>
              <a:gd name="T83" fmla="*/ 612 h 672"/>
              <a:gd name="T84" fmla="*/ 553 w 977"/>
              <a:gd name="T85" fmla="*/ 553 h 672"/>
              <a:gd name="T86" fmla="*/ 521 w 977"/>
              <a:gd name="T87" fmla="*/ 455 h 672"/>
              <a:gd name="T88" fmla="*/ 518 w 977"/>
              <a:gd name="T89" fmla="*/ 362 h 672"/>
              <a:gd name="T90" fmla="*/ 544 w 977"/>
              <a:gd name="T91" fmla="*/ 222 h 672"/>
              <a:gd name="T92" fmla="*/ 587 w 977"/>
              <a:gd name="T93" fmla="*/ 125 h 672"/>
              <a:gd name="T94" fmla="*/ 632 w 977"/>
              <a:gd name="T95" fmla="*/ 71 h 672"/>
              <a:gd name="T96" fmla="*/ 698 w 977"/>
              <a:gd name="T97" fmla="*/ 31 h 672"/>
              <a:gd name="T98" fmla="*/ 783 w 977"/>
              <a:gd name="T99" fmla="*/ 8 h 672"/>
              <a:gd name="T100" fmla="*/ 887 w 977"/>
              <a:gd name="T101" fmla="*/ 0 h 672"/>
              <a:gd name="T102" fmla="*/ 867 w 977"/>
              <a:gd name="T103" fmla="*/ 62 h 672"/>
              <a:gd name="T104" fmla="*/ 727 w 977"/>
              <a:gd name="T105" fmla="*/ 88 h 672"/>
              <a:gd name="T106" fmla="*/ 670 w 977"/>
              <a:gd name="T107" fmla="*/ 122 h 672"/>
              <a:gd name="T108" fmla="*/ 633 w 977"/>
              <a:gd name="T109" fmla="*/ 168 h 672"/>
              <a:gd name="T110" fmla="*/ 598 w 977"/>
              <a:gd name="T111" fmla="*/ 25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77" h="672">
                <a:moveTo>
                  <a:pt x="77" y="307"/>
                </a:moveTo>
                <a:lnTo>
                  <a:pt x="77" y="307"/>
                </a:lnTo>
                <a:lnTo>
                  <a:pt x="94" y="287"/>
                </a:lnTo>
                <a:lnTo>
                  <a:pt x="111" y="270"/>
                </a:lnTo>
                <a:lnTo>
                  <a:pt x="130" y="256"/>
                </a:lnTo>
                <a:lnTo>
                  <a:pt x="150" y="244"/>
                </a:lnTo>
                <a:lnTo>
                  <a:pt x="171" y="235"/>
                </a:lnTo>
                <a:lnTo>
                  <a:pt x="193" y="228"/>
                </a:lnTo>
                <a:lnTo>
                  <a:pt x="217" y="224"/>
                </a:lnTo>
                <a:lnTo>
                  <a:pt x="242" y="222"/>
                </a:lnTo>
                <a:lnTo>
                  <a:pt x="242" y="222"/>
                </a:lnTo>
                <a:lnTo>
                  <a:pt x="265" y="224"/>
                </a:lnTo>
                <a:lnTo>
                  <a:pt x="287" y="227"/>
                </a:lnTo>
                <a:lnTo>
                  <a:pt x="308" y="231"/>
                </a:lnTo>
                <a:lnTo>
                  <a:pt x="328" y="239"/>
                </a:lnTo>
                <a:lnTo>
                  <a:pt x="347" y="248"/>
                </a:lnTo>
                <a:lnTo>
                  <a:pt x="365" y="259"/>
                </a:lnTo>
                <a:lnTo>
                  <a:pt x="382" y="273"/>
                </a:lnTo>
                <a:lnTo>
                  <a:pt x="398" y="288"/>
                </a:lnTo>
                <a:lnTo>
                  <a:pt x="398" y="288"/>
                </a:lnTo>
                <a:lnTo>
                  <a:pt x="413" y="305"/>
                </a:lnTo>
                <a:lnTo>
                  <a:pt x="425" y="322"/>
                </a:lnTo>
                <a:lnTo>
                  <a:pt x="436" y="341"/>
                </a:lnTo>
                <a:lnTo>
                  <a:pt x="444" y="361"/>
                </a:lnTo>
                <a:lnTo>
                  <a:pt x="451" y="381"/>
                </a:lnTo>
                <a:lnTo>
                  <a:pt x="456" y="401"/>
                </a:lnTo>
                <a:lnTo>
                  <a:pt x="459" y="424"/>
                </a:lnTo>
                <a:lnTo>
                  <a:pt x="459" y="446"/>
                </a:lnTo>
                <a:lnTo>
                  <a:pt x="459" y="446"/>
                </a:lnTo>
                <a:lnTo>
                  <a:pt x="459" y="470"/>
                </a:lnTo>
                <a:lnTo>
                  <a:pt x="456" y="492"/>
                </a:lnTo>
                <a:lnTo>
                  <a:pt x="450" y="513"/>
                </a:lnTo>
                <a:lnTo>
                  <a:pt x="444" y="535"/>
                </a:lnTo>
                <a:lnTo>
                  <a:pt x="435" y="553"/>
                </a:lnTo>
                <a:lnTo>
                  <a:pt x="424" y="572"/>
                </a:lnTo>
                <a:lnTo>
                  <a:pt x="411" y="590"/>
                </a:lnTo>
                <a:lnTo>
                  <a:pt x="396" y="607"/>
                </a:lnTo>
                <a:lnTo>
                  <a:pt x="396" y="607"/>
                </a:lnTo>
                <a:lnTo>
                  <a:pt x="379" y="623"/>
                </a:lnTo>
                <a:lnTo>
                  <a:pt x="362" y="635"/>
                </a:lnTo>
                <a:lnTo>
                  <a:pt x="344" y="646"/>
                </a:lnTo>
                <a:lnTo>
                  <a:pt x="324" y="655"/>
                </a:lnTo>
                <a:lnTo>
                  <a:pt x="302" y="663"/>
                </a:lnTo>
                <a:lnTo>
                  <a:pt x="280" y="667"/>
                </a:lnTo>
                <a:lnTo>
                  <a:pt x="257" y="670"/>
                </a:lnTo>
                <a:lnTo>
                  <a:pt x="234" y="672"/>
                </a:lnTo>
                <a:lnTo>
                  <a:pt x="234" y="672"/>
                </a:lnTo>
                <a:lnTo>
                  <a:pt x="210" y="670"/>
                </a:lnTo>
                <a:lnTo>
                  <a:pt x="185" y="667"/>
                </a:lnTo>
                <a:lnTo>
                  <a:pt x="162" y="661"/>
                </a:lnTo>
                <a:lnTo>
                  <a:pt x="140" y="652"/>
                </a:lnTo>
                <a:lnTo>
                  <a:pt x="120" y="641"/>
                </a:lnTo>
                <a:lnTo>
                  <a:pt x="102" y="629"/>
                </a:lnTo>
                <a:lnTo>
                  <a:pt x="83" y="612"/>
                </a:lnTo>
                <a:lnTo>
                  <a:pt x="66" y="595"/>
                </a:lnTo>
                <a:lnTo>
                  <a:pt x="66" y="595"/>
                </a:lnTo>
                <a:lnTo>
                  <a:pt x="51" y="575"/>
                </a:lnTo>
                <a:lnTo>
                  <a:pt x="37" y="553"/>
                </a:lnTo>
                <a:lnTo>
                  <a:pt x="25" y="530"/>
                </a:lnTo>
                <a:lnTo>
                  <a:pt x="16" y="507"/>
                </a:lnTo>
                <a:lnTo>
                  <a:pt x="9" y="483"/>
                </a:lnTo>
                <a:lnTo>
                  <a:pt x="3" y="455"/>
                </a:lnTo>
                <a:lnTo>
                  <a:pt x="0" y="427"/>
                </a:lnTo>
                <a:lnTo>
                  <a:pt x="0" y="398"/>
                </a:lnTo>
                <a:lnTo>
                  <a:pt x="0" y="398"/>
                </a:lnTo>
                <a:lnTo>
                  <a:pt x="0" y="372"/>
                </a:lnTo>
                <a:lnTo>
                  <a:pt x="2" y="344"/>
                </a:lnTo>
                <a:lnTo>
                  <a:pt x="6" y="316"/>
                </a:lnTo>
                <a:lnTo>
                  <a:pt x="9" y="290"/>
                </a:lnTo>
                <a:lnTo>
                  <a:pt x="16" y="264"/>
                </a:lnTo>
                <a:lnTo>
                  <a:pt x="23" y="238"/>
                </a:lnTo>
                <a:lnTo>
                  <a:pt x="31" y="211"/>
                </a:lnTo>
                <a:lnTo>
                  <a:pt x="42" y="185"/>
                </a:lnTo>
                <a:lnTo>
                  <a:pt x="42" y="185"/>
                </a:lnTo>
                <a:lnTo>
                  <a:pt x="53" y="161"/>
                </a:lnTo>
                <a:lnTo>
                  <a:pt x="65" y="138"/>
                </a:lnTo>
                <a:lnTo>
                  <a:pt x="77" y="116"/>
                </a:lnTo>
                <a:lnTo>
                  <a:pt x="91" y="97"/>
                </a:lnTo>
                <a:lnTo>
                  <a:pt x="108" y="81"/>
                </a:lnTo>
                <a:lnTo>
                  <a:pt x="123" y="65"/>
                </a:lnTo>
                <a:lnTo>
                  <a:pt x="142" y="53"/>
                </a:lnTo>
                <a:lnTo>
                  <a:pt x="160" y="40"/>
                </a:lnTo>
                <a:lnTo>
                  <a:pt x="160" y="40"/>
                </a:lnTo>
                <a:lnTo>
                  <a:pt x="180" y="31"/>
                </a:lnTo>
                <a:lnTo>
                  <a:pt x="202" y="24"/>
                </a:lnTo>
                <a:lnTo>
                  <a:pt x="227" y="16"/>
                </a:lnTo>
                <a:lnTo>
                  <a:pt x="251" y="10"/>
                </a:lnTo>
                <a:lnTo>
                  <a:pt x="279" y="5"/>
                </a:lnTo>
                <a:lnTo>
                  <a:pt x="308" y="2"/>
                </a:lnTo>
                <a:lnTo>
                  <a:pt x="339" y="0"/>
                </a:lnTo>
                <a:lnTo>
                  <a:pt x="371" y="0"/>
                </a:lnTo>
                <a:lnTo>
                  <a:pt x="396" y="0"/>
                </a:lnTo>
                <a:lnTo>
                  <a:pt x="396" y="61"/>
                </a:lnTo>
                <a:lnTo>
                  <a:pt x="396" y="61"/>
                </a:lnTo>
                <a:lnTo>
                  <a:pt x="351" y="62"/>
                </a:lnTo>
                <a:lnTo>
                  <a:pt x="310" y="65"/>
                </a:lnTo>
                <a:lnTo>
                  <a:pt x="273" y="70"/>
                </a:lnTo>
                <a:lnTo>
                  <a:pt x="239" y="77"/>
                </a:lnTo>
                <a:lnTo>
                  <a:pt x="210" y="88"/>
                </a:lnTo>
                <a:lnTo>
                  <a:pt x="185" y="101"/>
                </a:lnTo>
                <a:lnTo>
                  <a:pt x="173" y="107"/>
                </a:lnTo>
                <a:lnTo>
                  <a:pt x="162" y="114"/>
                </a:lnTo>
                <a:lnTo>
                  <a:pt x="153" y="122"/>
                </a:lnTo>
                <a:lnTo>
                  <a:pt x="145" y="131"/>
                </a:lnTo>
                <a:lnTo>
                  <a:pt x="145" y="131"/>
                </a:lnTo>
                <a:lnTo>
                  <a:pt x="130" y="150"/>
                </a:lnTo>
                <a:lnTo>
                  <a:pt x="116" y="168"/>
                </a:lnTo>
                <a:lnTo>
                  <a:pt x="105" y="188"/>
                </a:lnTo>
                <a:lnTo>
                  <a:pt x="96" y="210"/>
                </a:lnTo>
                <a:lnTo>
                  <a:pt x="86" y="231"/>
                </a:lnTo>
                <a:lnTo>
                  <a:pt x="80" y="253"/>
                </a:lnTo>
                <a:lnTo>
                  <a:pt x="76" y="276"/>
                </a:lnTo>
                <a:lnTo>
                  <a:pt x="74" y="301"/>
                </a:lnTo>
                <a:lnTo>
                  <a:pt x="77" y="307"/>
                </a:lnTo>
                <a:close/>
                <a:moveTo>
                  <a:pt x="593" y="307"/>
                </a:moveTo>
                <a:lnTo>
                  <a:pt x="593" y="307"/>
                </a:lnTo>
                <a:lnTo>
                  <a:pt x="610" y="287"/>
                </a:lnTo>
                <a:lnTo>
                  <a:pt x="627" y="270"/>
                </a:lnTo>
                <a:lnTo>
                  <a:pt x="646" y="256"/>
                </a:lnTo>
                <a:lnTo>
                  <a:pt x="666" y="244"/>
                </a:lnTo>
                <a:lnTo>
                  <a:pt x="687" y="235"/>
                </a:lnTo>
                <a:lnTo>
                  <a:pt x="710" y="228"/>
                </a:lnTo>
                <a:lnTo>
                  <a:pt x="733" y="224"/>
                </a:lnTo>
                <a:lnTo>
                  <a:pt x="758" y="222"/>
                </a:lnTo>
                <a:lnTo>
                  <a:pt x="758" y="222"/>
                </a:lnTo>
                <a:lnTo>
                  <a:pt x="781" y="224"/>
                </a:lnTo>
                <a:lnTo>
                  <a:pt x="804" y="227"/>
                </a:lnTo>
                <a:lnTo>
                  <a:pt x="824" y="231"/>
                </a:lnTo>
                <a:lnTo>
                  <a:pt x="844" y="239"/>
                </a:lnTo>
                <a:lnTo>
                  <a:pt x="864" y="248"/>
                </a:lnTo>
                <a:lnTo>
                  <a:pt x="881" y="259"/>
                </a:lnTo>
                <a:lnTo>
                  <a:pt x="898" y="273"/>
                </a:lnTo>
                <a:lnTo>
                  <a:pt x="915" y="288"/>
                </a:lnTo>
                <a:lnTo>
                  <a:pt x="915" y="288"/>
                </a:lnTo>
                <a:lnTo>
                  <a:pt x="929" y="305"/>
                </a:lnTo>
                <a:lnTo>
                  <a:pt x="941" y="322"/>
                </a:lnTo>
                <a:lnTo>
                  <a:pt x="952" y="341"/>
                </a:lnTo>
                <a:lnTo>
                  <a:pt x="961" y="361"/>
                </a:lnTo>
                <a:lnTo>
                  <a:pt x="967" y="381"/>
                </a:lnTo>
                <a:lnTo>
                  <a:pt x="972" y="401"/>
                </a:lnTo>
                <a:lnTo>
                  <a:pt x="975" y="424"/>
                </a:lnTo>
                <a:lnTo>
                  <a:pt x="977" y="446"/>
                </a:lnTo>
                <a:lnTo>
                  <a:pt x="977" y="446"/>
                </a:lnTo>
                <a:lnTo>
                  <a:pt x="975" y="470"/>
                </a:lnTo>
                <a:lnTo>
                  <a:pt x="972" y="492"/>
                </a:lnTo>
                <a:lnTo>
                  <a:pt x="967" y="513"/>
                </a:lnTo>
                <a:lnTo>
                  <a:pt x="960" y="535"/>
                </a:lnTo>
                <a:lnTo>
                  <a:pt x="951" y="553"/>
                </a:lnTo>
                <a:lnTo>
                  <a:pt x="940" y="572"/>
                </a:lnTo>
                <a:lnTo>
                  <a:pt x="927" y="590"/>
                </a:lnTo>
                <a:lnTo>
                  <a:pt x="912" y="607"/>
                </a:lnTo>
                <a:lnTo>
                  <a:pt x="912" y="607"/>
                </a:lnTo>
                <a:lnTo>
                  <a:pt x="897" y="623"/>
                </a:lnTo>
                <a:lnTo>
                  <a:pt x="878" y="635"/>
                </a:lnTo>
                <a:lnTo>
                  <a:pt x="860" y="646"/>
                </a:lnTo>
                <a:lnTo>
                  <a:pt x="840" y="655"/>
                </a:lnTo>
                <a:lnTo>
                  <a:pt x="820" y="663"/>
                </a:lnTo>
                <a:lnTo>
                  <a:pt x="798" y="667"/>
                </a:lnTo>
                <a:lnTo>
                  <a:pt x="775" y="670"/>
                </a:lnTo>
                <a:lnTo>
                  <a:pt x="750" y="672"/>
                </a:lnTo>
                <a:lnTo>
                  <a:pt x="750" y="672"/>
                </a:lnTo>
                <a:lnTo>
                  <a:pt x="726" y="670"/>
                </a:lnTo>
                <a:lnTo>
                  <a:pt x="701" y="667"/>
                </a:lnTo>
                <a:lnTo>
                  <a:pt x="679" y="661"/>
                </a:lnTo>
                <a:lnTo>
                  <a:pt x="658" y="652"/>
                </a:lnTo>
                <a:lnTo>
                  <a:pt x="636" y="641"/>
                </a:lnTo>
                <a:lnTo>
                  <a:pt x="618" y="629"/>
                </a:lnTo>
                <a:lnTo>
                  <a:pt x="599" y="612"/>
                </a:lnTo>
                <a:lnTo>
                  <a:pt x="582" y="595"/>
                </a:lnTo>
                <a:lnTo>
                  <a:pt x="582" y="595"/>
                </a:lnTo>
                <a:lnTo>
                  <a:pt x="567" y="575"/>
                </a:lnTo>
                <a:lnTo>
                  <a:pt x="553" y="553"/>
                </a:lnTo>
                <a:lnTo>
                  <a:pt x="542" y="530"/>
                </a:lnTo>
                <a:lnTo>
                  <a:pt x="533" y="507"/>
                </a:lnTo>
                <a:lnTo>
                  <a:pt x="525" y="483"/>
                </a:lnTo>
                <a:lnTo>
                  <a:pt x="521" y="455"/>
                </a:lnTo>
                <a:lnTo>
                  <a:pt x="518" y="427"/>
                </a:lnTo>
                <a:lnTo>
                  <a:pt x="516" y="398"/>
                </a:lnTo>
                <a:lnTo>
                  <a:pt x="516" y="398"/>
                </a:lnTo>
                <a:lnTo>
                  <a:pt x="518" y="362"/>
                </a:lnTo>
                <a:lnTo>
                  <a:pt x="521" y="327"/>
                </a:lnTo>
                <a:lnTo>
                  <a:pt x="527" y="292"/>
                </a:lnTo>
                <a:lnTo>
                  <a:pt x="535" y="256"/>
                </a:lnTo>
                <a:lnTo>
                  <a:pt x="544" y="222"/>
                </a:lnTo>
                <a:lnTo>
                  <a:pt x="556" y="190"/>
                </a:lnTo>
                <a:lnTo>
                  <a:pt x="570" y="158"/>
                </a:lnTo>
                <a:lnTo>
                  <a:pt x="587" y="125"/>
                </a:lnTo>
                <a:lnTo>
                  <a:pt x="587" y="125"/>
                </a:lnTo>
                <a:lnTo>
                  <a:pt x="596" y="110"/>
                </a:lnTo>
                <a:lnTo>
                  <a:pt x="607" y="96"/>
                </a:lnTo>
                <a:lnTo>
                  <a:pt x="619" y="84"/>
                </a:lnTo>
                <a:lnTo>
                  <a:pt x="632" y="71"/>
                </a:lnTo>
                <a:lnTo>
                  <a:pt x="647" y="59"/>
                </a:lnTo>
                <a:lnTo>
                  <a:pt x="662" y="50"/>
                </a:lnTo>
                <a:lnTo>
                  <a:pt x="679" y="40"/>
                </a:lnTo>
                <a:lnTo>
                  <a:pt x="698" y="31"/>
                </a:lnTo>
                <a:lnTo>
                  <a:pt x="716" y="24"/>
                </a:lnTo>
                <a:lnTo>
                  <a:pt x="738" y="17"/>
                </a:lnTo>
                <a:lnTo>
                  <a:pt x="760" y="13"/>
                </a:lnTo>
                <a:lnTo>
                  <a:pt x="783" y="8"/>
                </a:lnTo>
                <a:lnTo>
                  <a:pt x="807" y="5"/>
                </a:lnTo>
                <a:lnTo>
                  <a:pt x="832" y="2"/>
                </a:lnTo>
                <a:lnTo>
                  <a:pt x="860" y="0"/>
                </a:lnTo>
                <a:lnTo>
                  <a:pt x="887" y="0"/>
                </a:lnTo>
                <a:lnTo>
                  <a:pt x="914" y="0"/>
                </a:lnTo>
                <a:lnTo>
                  <a:pt x="914" y="61"/>
                </a:lnTo>
                <a:lnTo>
                  <a:pt x="914" y="61"/>
                </a:lnTo>
                <a:lnTo>
                  <a:pt x="867" y="62"/>
                </a:lnTo>
                <a:lnTo>
                  <a:pt x="827" y="65"/>
                </a:lnTo>
                <a:lnTo>
                  <a:pt x="789" y="70"/>
                </a:lnTo>
                <a:lnTo>
                  <a:pt x="756" y="77"/>
                </a:lnTo>
                <a:lnTo>
                  <a:pt x="727" y="88"/>
                </a:lnTo>
                <a:lnTo>
                  <a:pt x="701" y="101"/>
                </a:lnTo>
                <a:lnTo>
                  <a:pt x="690" y="107"/>
                </a:lnTo>
                <a:lnTo>
                  <a:pt x="679" y="114"/>
                </a:lnTo>
                <a:lnTo>
                  <a:pt x="670" y="122"/>
                </a:lnTo>
                <a:lnTo>
                  <a:pt x="661" y="131"/>
                </a:lnTo>
                <a:lnTo>
                  <a:pt x="661" y="131"/>
                </a:lnTo>
                <a:lnTo>
                  <a:pt x="646" y="150"/>
                </a:lnTo>
                <a:lnTo>
                  <a:pt x="633" y="168"/>
                </a:lnTo>
                <a:lnTo>
                  <a:pt x="621" y="188"/>
                </a:lnTo>
                <a:lnTo>
                  <a:pt x="612" y="210"/>
                </a:lnTo>
                <a:lnTo>
                  <a:pt x="604" y="231"/>
                </a:lnTo>
                <a:lnTo>
                  <a:pt x="598" y="253"/>
                </a:lnTo>
                <a:lnTo>
                  <a:pt x="593" y="276"/>
                </a:lnTo>
                <a:lnTo>
                  <a:pt x="590" y="301"/>
                </a:lnTo>
                <a:lnTo>
                  <a:pt x="593" y="30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6262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13" y="1508367"/>
            <a:ext cx="7337132" cy="4397042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624"/>
            <a:ext cx="8229600" cy="53834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Tex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4" y="1047624"/>
            <a:ext cx="4410075" cy="5383454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700" y="717074"/>
            <a:ext cx="3984625" cy="61409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730251"/>
            <a:ext cx="9144000" cy="257957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683001"/>
            <a:ext cx="8229599" cy="27480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 Tex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4" y="1047624"/>
            <a:ext cx="4410075" cy="5383454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700" y="723900"/>
            <a:ext cx="3971925" cy="30226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2700" y="3746500"/>
            <a:ext cx="3971925" cy="3111499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w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83001"/>
            <a:ext cx="8229599" cy="27480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717551"/>
            <a:ext cx="4572001" cy="257957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1" y="719360"/>
            <a:ext cx="4572000" cy="25795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743450" y="1045922"/>
            <a:ext cx="3952876" cy="5392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7199" y="1055447"/>
            <a:ext cx="3943352" cy="5392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744177"/>
            <a:ext cx="3943350" cy="2696426"/>
          </a:xfrm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" y="1057276"/>
            <a:ext cx="3943351" cy="25795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43449" y="1057149"/>
            <a:ext cx="3952876" cy="25795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743449" y="3744177"/>
            <a:ext cx="3943350" cy="2696426"/>
          </a:xfrm>
        </p:spPr>
        <p:txBody>
          <a:bodyPr lIns="182880" tIns="91440" rIns="182880" bIns="91440">
            <a:normAutofit/>
          </a:bodyPr>
          <a:lstStyle>
            <a:lvl1pPr marL="0" indent="0">
              <a:buNone/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710277"/>
            <a:ext cx="9144000" cy="61477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8242300" cy="529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737100" y="1130300"/>
            <a:ext cx="3949700" cy="5295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41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87900" y="1130300"/>
            <a:ext cx="3898899" cy="5300778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199" y="3657600"/>
            <a:ext cx="8229599" cy="2768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2324100"/>
          </a:xfrm>
        </p:spPr>
        <p:txBody>
          <a:bodyPr anchor="t"/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11200"/>
            <a:ext cx="9144000" cy="61468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8242300" cy="5295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har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11200"/>
            <a:ext cx="9144000" cy="614680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30300"/>
            <a:ext cx="3975100" cy="5295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4737100" y="1130300"/>
            <a:ext cx="3949700" cy="52959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/Graphic 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3900" y="1727200"/>
            <a:ext cx="2882899" cy="4703878"/>
          </a:xfrm>
        </p:spPr>
        <p:txBody>
          <a:bodyPr anchor="ctr">
            <a:normAutofit/>
          </a:bodyPr>
          <a:lstStyle>
            <a:lvl1pPr marL="301752" indent="-301752">
              <a:lnSpc>
                <a:spcPct val="100000"/>
              </a:lnSpc>
              <a:spcAft>
                <a:spcPts val="0"/>
              </a:spcAft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buClr>
                <a:schemeClr val="tx1"/>
              </a:buCl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400" y="1727200"/>
            <a:ext cx="5080000" cy="470387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5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/Graph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399" y="1727200"/>
            <a:ext cx="8280399" cy="470387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0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2"/>
          </p:nvPr>
        </p:nvSpPr>
        <p:spPr>
          <a:xfrm>
            <a:off x="406400" y="1727200"/>
            <a:ext cx="8280400" cy="47037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6400" y="1047624"/>
            <a:ext cx="8280399" cy="501776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6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77ED-EAA2-4239-81AD-200E8EBBDCFC}" type="datetimeFigureOut">
              <a:rPr lang="en-US" smtClean="0">
                <a:solidFill>
                  <a:srgbClr val="262626"/>
                </a:solidFill>
              </a:rPr>
              <a:pPr/>
              <a:t>8/23/2016</a:t>
            </a:fld>
            <a:endParaRPr lang="en-US">
              <a:solidFill>
                <a:srgbClr val="2626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E0FCA-1222-402D-B14C-BD9DBD43775E}" type="slidenum">
              <a:rPr lang="en-US" smtClean="0">
                <a:solidFill>
                  <a:srgbClr val="262626"/>
                </a:solidFill>
              </a:rPr>
              <a:pPr/>
              <a:t>‹#›</a:t>
            </a:fld>
            <a:endParaRPr lang="en-U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ll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26675"/>
            <a:ext cx="9144000" cy="61313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726674"/>
            <a:ext cx="9144000" cy="6131325"/>
          </a:xfrm>
          <a:prstGeom prst="rect">
            <a:avLst/>
          </a:prstGeom>
          <a:blipFill dpi="0"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13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3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5815"/>
            <a:ext cx="8229600" cy="530760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57200" y="3792337"/>
            <a:ext cx="7772400" cy="588910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20172"/>
            <a:ext cx="9144000" cy="6137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53518" y="1021335"/>
            <a:ext cx="8458241" cy="5355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1191485" y="6376794"/>
            <a:ext cx="523731" cy="28806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36"/>
          <p:cNvSpPr>
            <a:spLocks noEditPoints="1"/>
          </p:cNvSpPr>
          <p:nvPr userDrawn="1"/>
        </p:nvSpPr>
        <p:spPr bwMode="auto">
          <a:xfrm>
            <a:off x="619870" y="1203323"/>
            <a:ext cx="2404955" cy="1654175"/>
          </a:xfrm>
          <a:custGeom>
            <a:avLst/>
            <a:gdLst>
              <a:gd name="T0" fmla="*/ 111 w 977"/>
              <a:gd name="T1" fmla="*/ 270 h 672"/>
              <a:gd name="T2" fmla="*/ 193 w 977"/>
              <a:gd name="T3" fmla="*/ 228 h 672"/>
              <a:gd name="T4" fmla="*/ 265 w 977"/>
              <a:gd name="T5" fmla="*/ 224 h 672"/>
              <a:gd name="T6" fmla="*/ 347 w 977"/>
              <a:gd name="T7" fmla="*/ 248 h 672"/>
              <a:gd name="T8" fmla="*/ 398 w 977"/>
              <a:gd name="T9" fmla="*/ 288 h 672"/>
              <a:gd name="T10" fmla="*/ 444 w 977"/>
              <a:gd name="T11" fmla="*/ 361 h 672"/>
              <a:gd name="T12" fmla="*/ 459 w 977"/>
              <a:gd name="T13" fmla="*/ 446 h 672"/>
              <a:gd name="T14" fmla="*/ 450 w 977"/>
              <a:gd name="T15" fmla="*/ 513 h 672"/>
              <a:gd name="T16" fmla="*/ 411 w 977"/>
              <a:gd name="T17" fmla="*/ 590 h 672"/>
              <a:gd name="T18" fmla="*/ 362 w 977"/>
              <a:gd name="T19" fmla="*/ 635 h 672"/>
              <a:gd name="T20" fmla="*/ 280 w 977"/>
              <a:gd name="T21" fmla="*/ 667 h 672"/>
              <a:gd name="T22" fmla="*/ 210 w 977"/>
              <a:gd name="T23" fmla="*/ 670 h 672"/>
              <a:gd name="T24" fmla="*/ 120 w 977"/>
              <a:gd name="T25" fmla="*/ 641 h 672"/>
              <a:gd name="T26" fmla="*/ 66 w 977"/>
              <a:gd name="T27" fmla="*/ 595 h 672"/>
              <a:gd name="T28" fmla="*/ 16 w 977"/>
              <a:gd name="T29" fmla="*/ 507 h 672"/>
              <a:gd name="T30" fmla="*/ 0 w 977"/>
              <a:gd name="T31" fmla="*/ 398 h 672"/>
              <a:gd name="T32" fmla="*/ 6 w 977"/>
              <a:gd name="T33" fmla="*/ 316 h 672"/>
              <a:gd name="T34" fmla="*/ 31 w 977"/>
              <a:gd name="T35" fmla="*/ 211 h 672"/>
              <a:gd name="T36" fmla="*/ 65 w 977"/>
              <a:gd name="T37" fmla="*/ 138 h 672"/>
              <a:gd name="T38" fmla="*/ 123 w 977"/>
              <a:gd name="T39" fmla="*/ 65 h 672"/>
              <a:gd name="T40" fmla="*/ 180 w 977"/>
              <a:gd name="T41" fmla="*/ 31 h 672"/>
              <a:gd name="T42" fmla="*/ 279 w 977"/>
              <a:gd name="T43" fmla="*/ 5 h 672"/>
              <a:gd name="T44" fmla="*/ 396 w 977"/>
              <a:gd name="T45" fmla="*/ 0 h 672"/>
              <a:gd name="T46" fmla="*/ 310 w 977"/>
              <a:gd name="T47" fmla="*/ 65 h 672"/>
              <a:gd name="T48" fmla="*/ 185 w 977"/>
              <a:gd name="T49" fmla="*/ 101 h 672"/>
              <a:gd name="T50" fmla="*/ 145 w 977"/>
              <a:gd name="T51" fmla="*/ 131 h 672"/>
              <a:gd name="T52" fmla="*/ 105 w 977"/>
              <a:gd name="T53" fmla="*/ 188 h 672"/>
              <a:gd name="T54" fmla="*/ 76 w 977"/>
              <a:gd name="T55" fmla="*/ 276 h 672"/>
              <a:gd name="T56" fmla="*/ 593 w 977"/>
              <a:gd name="T57" fmla="*/ 307 h 672"/>
              <a:gd name="T58" fmla="*/ 666 w 977"/>
              <a:gd name="T59" fmla="*/ 244 h 672"/>
              <a:gd name="T60" fmla="*/ 758 w 977"/>
              <a:gd name="T61" fmla="*/ 222 h 672"/>
              <a:gd name="T62" fmla="*/ 824 w 977"/>
              <a:gd name="T63" fmla="*/ 231 h 672"/>
              <a:gd name="T64" fmla="*/ 898 w 977"/>
              <a:gd name="T65" fmla="*/ 273 h 672"/>
              <a:gd name="T66" fmla="*/ 941 w 977"/>
              <a:gd name="T67" fmla="*/ 322 h 672"/>
              <a:gd name="T68" fmla="*/ 972 w 977"/>
              <a:gd name="T69" fmla="*/ 401 h 672"/>
              <a:gd name="T70" fmla="*/ 975 w 977"/>
              <a:gd name="T71" fmla="*/ 470 h 672"/>
              <a:gd name="T72" fmla="*/ 951 w 977"/>
              <a:gd name="T73" fmla="*/ 553 h 672"/>
              <a:gd name="T74" fmla="*/ 912 w 977"/>
              <a:gd name="T75" fmla="*/ 607 h 672"/>
              <a:gd name="T76" fmla="*/ 840 w 977"/>
              <a:gd name="T77" fmla="*/ 655 h 672"/>
              <a:gd name="T78" fmla="*/ 750 w 977"/>
              <a:gd name="T79" fmla="*/ 672 h 672"/>
              <a:gd name="T80" fmla="*/ 679 w 977"/>
              <a:gd name="T81" fmla="*/ 661 h 672"/>
              <a:gd name="T82" fmla="*/ 599 w 977"/>
              <a:gd name="T83" fmla="*/ 612 h 672"/>
              <a:gd name="T84" fmla="*/ 553 w 977"/>
              <a:gd name="T85" fmla="*/ 553 h 672"/>
              <a:gd name="T86" fmla="*/ 521 w 977"/>
              <a:gd name="T87" fmla="*/ 455 h 672"/>
              <a:gd name="T88" fmla="*/ 518 w 977"/>
              <a:gd name="T89" fmla="*/ 362 h 672"/>
              <a:gd name="T90" fmla="*/ 544 w 977"/>
              <a:gd name="T91" fmla="*/ 222 h 672"/>
              <a:gd name="T92" fmla="*/ 587 w 977"/>
              <a:gd name="T93" fmla="*/ 125 h 672"/>
              <a:gd name="T94" fmla="*/ 632 w 977"/>
              <a:gd name="T95" fmla="*/ 71 h 672"/>
              <a:gd name="T96" fmla="*/ 698 w 977"/>
              <a:gd name="T97" fmla="*/ 31 h 672"/>
              <a:gd name="T98" fmla="*/ 783 w 977"/>
              <a:gd name="T99" fmla="*/ 8 h 672"/>
              <a:gd name="T100" fmla="*/ 887 w 977"/>
              <a:gd name="T101" fmla="*/ 0 h 672"/>
              <a:gd name="T102" fmla="*/ 867 w 977"/>
              <a:gd name="T103" fmla="*/ 62 h 672"/>
              <a:gd name="T104" fmla="*/ 727 w 977"/>
              <a:gd name="T105" fmla="*/ 88 h 672"/>
              <a:gd name="T106" fmla="*/ 670 w 977"/>
              <a:gd name="T107" fmla="*/ 122 h 672"/>
              <a:gd name="T108" fmla="*/ 633 w 977"/>
              <a:gd name="T109" fmla="*/ 168 h 672"/>
              <a:gd name="T110" fmla="*/ 598 w 977"/>
              <a:gd name="T111" fmla="*/ 25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77" h="672">
                <a:moveTo>
                  <a:pt x="77" y="307"/>
                </a:moveTo>
                <a:lnTo>
                  <a:pt x="77" y="307"/>
                </a:lnTo>
                <a:lnTo>
                  <a:pt x="94" y="287"/>
                </a:lnTo>
                <a:lnTo>
                  <a:pt x="111" y="270"/>
                </a:lnTo>
                <a:lnTo>
                  <a:pt x="130" y="256"/>
                </a:lnTo>
                <a:lnTo>
                  <a:pt x="150" y="244"/>
                </a:lnTo>
                <a:lnTo>
                  <a:pt x="171" y="235"/>
                </a:lnTo>
                <a:lnTo>
                  <a:pt x="193" y="228"/>
                </a:lnTo>
                <a:lnTo>
                  <a:pt x="217" y="224"/>
                </a:lnTo>
                <a:lnTo>
                  <a:pt x="242" y="222"/>
                </a:lnTo>
                <a:lnTo>
                  <a:pt x="242" y="222"/>
                </a:lnTo>
                <a:lnTo>
                  <a:pt x="265" y="224"/>
                </a:lnTo>
                <a:lnTo>
                  <a:pt x="287" y="227"/>
                </a:lnTo>
                <a:lnTo>
                  <a:pt x="308" y="231"/>
                </a:lnTo>
                <a:lnTo>
                  <a:pt x="328" y="239"/>
                </a:lnTo>
                <a:lnTo>
                  <a:pt x="347" y="248"/>
                </a:lnTo>
                <a:lnTo>
                  <a:pt x="365" y="259"/>
                </a:lnTo>
                <a:lnTo>
                  <a:pt x="382" y="273"/>
                </a:lnTo>
                <a:lnTo>
                  <a:pt x="398" y="288"/>
                </a:lnTo>
                <a:lnTo>
                  <a:pt x="398" y="288"/>
                </a:lnTo>
                <a:lnTo>
                  <a:pt x="413" y="305"/>
                </a:lnTo>
                <a:lnTo>
                  <a:pt x="425" y="322"/>
                </a:lnTo>
                <a:lnTo>
                  <a:pt x="436" y="341"/>
                </a:lnTo>
                <a:lnTo>
                  <a:pt x="444" y="361"/>
                </a:lnTo>
                <a:lnTo>
                  <a:pt x="451" y="381"/>
                </a:lnTo>
                <a:lnTo>
                  <a:pt x="456" y="401"/>
                </a:lnTo>
                <a:lnTo>
                  <a:pt x="459" y="424"/>
                </a:lnTo>
                <a:lnTo>
                  <a:pt x="459" y="446"/>
                </a:lnTo>
                <a:lnTo>
                  <a:pt x="459" y="446"/>
                </a:lnTo>
                <a:lnTo>
                  <a:pt x="459" y="470"/>
                </a:lnTo>
                <a:lnTo>
                  <a:pt x="456" y="492"/>
                </a:lnTo>
                <a:lnTo>
                  <a:pt x="450" y="513"/>
                </a:lnTo>
                <a:lnTo>
                  <a:pt x="444" y="535"/>
                </a:lnTo>
                <a:lnTo>
                  <a:pt x="435" y="553"/>
                </a:lnTo>
                <a:lnTo>
                  <a:pt x="424" y="572"/>
                </a:lnTo>
                <a:lnTo>
                  <a:pt x="411" y="590"/>
                </a:lnTo>
                <a:lnTo>
                  <a:pt x="396" y="607"/>
                </a:lnTo>
                <a:lnTo>
                  <a:pt x="396" y="607"/>
                </a:lnTo>
                <a:lnTo>
                  <a:pt x="379" y="623"/>
                </a:lnTo>
                <a:lnTo>
                  <a:pt x="362" y="635"/>
                </a:lnTo>
                <a:lnTo>
                  <a:pt x="344" y="646"/>
                </a:lnTo>
                <a:lnTo>
                  <a:pt x="324" y="655"/>
                </a:lnTo>
                <a:lnTo>
                  <a:pt x="302" y="663"/>
                </a:lnTo>
                <a:lnTo>
                  <a:pt x="280" y="667"/>
                </a:lnTo>
                <a:lnTo>
                  <a:pt x="257" y="670"/>
                </a:lnTo>
                <a:lnTo>
                  <a:pt x="234" y="672"/>
                </a:lnTo>
                <a:lnTo>
                  <a:pt x="234" y="672"/>
                </a:lnTo>
                <a:lnTo>
                  <a:pt x="210" y="670"/>
                </a:lnTo>
                <a:lnTo>
                  <a:pt x="185" y="667"/>
                </a:lnTo>
                <a:lnTo>
                  <a:pt x="162" y="661"/>
                </a:lnTo>
                <a:lnTo>
                  <a:pt x="140" y="652"/>
                </a:lnTo>
                <a:lnTo>
                  <a:pt x="120" y="641"/>
                </a:lnTo>
                <a:lnTo>
                  <a:pt x="102" y="629"/>
                </a:lnTo>
                <a:lnTo>
                  <a:pt x="83" y="612"/>
                </a:lnTo>
                <a:lnTo>
                  <a:pt x="66" y="595"/>
                </a:lnTo>
                <a:lnTo>
                  <a:pt x="66" y="595"/>
                </a:lnTo>
                <a:lnTo>
                  <a:pt x="51" y="575"/>
                </a:lnTo>
                <a:lnTo>
                  <a:pt x="37" y="553"/>
                </a:lnTo>
                <a:lnTo>
                  <a:pt x="25" y="530"/>
                </a:lnTo>
                <a:lnTo>
                  <a:pt x="16" y="507"/>
                </a:lnTo>
                <a:lnTo>
                  <a:pt x="9" y="483"/>
                </a:lnTo>
                <a:lnTo>
                  <a:pt x="3" y="455"/>
                </a:lnTo>
                <a:lnTo>
                  <a:pt x="0" y="427"/>
                </a:lnTo>
                <a:lnTo>
                  <a:pt x="0" y="398"/>
                </a:lnTo>
                <a:lnTo>
                  <a:pt x="0" y="398"/>
                </a:lnTo>
                <a:lnTo>
                  <a:pt x="0" y="372"/>
                </a:lnTo>
                <a:lnTo>
                  <a:pt x="2" y="344"/>
                </a:lnTo>
                <a:lnTo>
                  <a:pt x="6" y="316"/>
                </a:lnTo>
                <a:lnTo>
                  <a:pt x="9" y="290"/>
                </a:lnTo>
                <a:lnTo>
                  <a:pt x="16" y="264"/>
                </a:lnTo>
                <a:lnTo>
                  <a:pt x="23" y="238"/>
                </a:lnTo>
                <a:lnTo>
                  <a:pt x="31" y="211"/>
                </a:lnTo>
                <a:lnTo>
                  <a:pt x="42" y="185"/>
                </a:lnTo>
                <a:lnTo>
                  <a:pt x="42" y="185"/>
                </a:lnTo>
                <a:lnTo>
                  <a:pt x="53" y="161"/>
                </a:lnTo>
                <a:lnTo>
                  <a:pt x="65" y="138"/>
                </a:lnTo>
                <a:lnTo>
                  <a:pt x="77" y="116"/>
                </a:lnTo>
                <a:lnTo>
                  <a:pt x="91" y="97"/>
                </a:lnTo>
                <a:lnTo>
                  <a:pt x="108" y="81"/>
                </a:lnTo>
                <a:lnTo>
                  <a:pt x="123" y="65"/>
                </a:lnTo>
                <a:lnTo>
                  <a:pt x="142" y="53"/>
                </a:lnTo>
                <a:lnTo>
                  <a:pt x="160" y="40"/>
                </a:lnTo>
                <a:lnTo>
                  <a:pt x="160" y="40"/>
                </a:lnTo>
                <a:lnTo>
                  <a:pt x="180" y="31"/>
                </a:lnTo>
                <a:lnTo>
                  <a:pt x="202" y="24"/>
                </a:lnTo>
                <a:lnTo>
                  <a:pt x="227" y="16"/>
                </a:lnTo>
                <a:lnTo>
                  <a:pt x="251" y="10"/>
                </a:lnTo>
                <a:lnTo>
                  <a:pt x="279" y="5"/>
                </a:lnTo>
                <a:lnTo>
                  <a:pt x="308" y="2"/>
                </a:lnTo>
                <a:lnTo>
                  <a:pt x="339" y="0"/>
                </a:lnTo>
                <a:lnTo>
                  <a:pt x="371" y="0"/>
                </a:lnTo>
                <a:lnTo>
                  <a:pt x="396" y="0"/>
                </a:lnTo>
                <a:lnTo>
                  <a:pt x="396" y="61"/>
                </a:lnTo>
                <a:lnTo>
                  <a:pt x="396" y="61"/>
                </a:lnTo>
                <a:lnTo>
                  <a:pt x="351" y="62"/>
                </a:lnTo>
                <a:lnTo>
                  <a:pt x="310" y="65"/>
                </a:lnTo>
                <a:lnTo>
                  <a:pt x="273" y="70"/>
                </a:lnTo>
                <a:lnTo>
                  <a:pt x="239" y="77"/>
                </a:lnTo>
                <a:lnTo>
                  <a:pt x="210" y="88"/>
                </a:lnTo>
                <a:lnTo>
                  <a:pt x="185" y="101"/>
                </a:lnTo>
                <a:lnTo>
                  <a:pt x="173" y="107"/>
                </a:lnTo>
                <a:lnTo>
                  <a:pt x="162" y="114"/>
                </a:lnTo>
                <a:lnTo>
                  <a:pt x="153" y="122"/>
                </a:lnTo>
                <a:lnTo>
                  <a:pt x="145" y="131"/>
                </a:lnTo>
                <a:lnTo>
                  <a:pt x="145" y="131"/>
                </a:lnTo>
                <a:lnTo>
                  <a:pt x="130" y="150"/>
                </a:lnTo>
                <a:lnTo>
                  <a:pt x="116" y="168"/>
                </a:lnTo>
                <a:lnTo>
                  <a:pt x="105" y="188"/>
                </a:lnTo>
                <a:lnTo>
                  <a:pt x="96" y="210"/>
                </a:lnTo>
                <a:lnTo>
                  <a:pt x="86" y="231"/>
                </a:lnTo>
                <a:lnTo>
                  <a:pt x="80" y="253"/>
                </a:lnTo>
                <a:lnTo>
                  <a:pt x="76" y="276"/>
                </a:lnTo>
                <a:lnTo>
                  <a:pt x="74" y="301"/>
                </a:lnTo>
                <a:lnTo>
                  <a:pt x="77" y="307"/>
                </a:lnTo>
                <a:close/>
                <a:moveTo>
                  <a:pt x="593" y="307"/>
                </a:moveTo>
                <a:lnTo>
                  <a:pt x="593" y="307"/>
                </a:lnTo>
                <a:lnTo>
                  <a:pt x="610" y="287"/>
                </a:lnTo>
                <a:lnTo>
                  <a:pt x="627" y="270"/>
                </a:lnTo>
                <a:lnTo>
                  <a:pt x="646" y="256"/>
                </a:lnTo>
                <a:lnTo>
                  <a:pt x="666" y="244"/>
                </a:lnTo>
                <a:lnTo>
                  <a:pt x="687" y="235"/>
                </a:lnTo>
                <a:lnTo>
                  <a:pt x="710" y="228"/>
                </a:lnTo>
                <a:lnTo>
                  <a:pt x="733" y="224"/>
                </a:lnTo>
                <a:lnTo>
                  <a:pt x="758" y="222"/>
                </a:lnTo>
                <a:lnTo>
                  <a:pt x="758" y="222"/>
                </a:lnTo>
                <a:lnTo>
                  <a:pt x="781" y="224"/>
                </a:lnTo>
                <a:lnTo>
                  <a:pt x="804" y="227"/>
                </a:lnTo>
                <a:lnTo>
                  <a:pt x="824" y="231"/>
                </a:lnTo>
                <a:lnTo>
                  <a:pt x="844" y="239"/>
                </a:lnTo>
                <a:lnTo>
                  <a:pt x="864" y="248"/>
                </a:lnTo>
                <a:lnTo>
                  <a:pt x="881" y="259"/>
                </a:lnTo>
                <a:lnTo>
                  <a:pt x="898" y="273"/>
                </a:lnTo>
                <a:lnTo>
                  <a:pt x="915" y="288"/>
                </a:lnTo>
                <a:lnTo>
                  <a:pt x="915" y="288"/>
                </a:lnTo>
                <a:lnTo>
                  <a:pt x="929" y="305"/>
                </a:lnTo>
                <a:lnTo>
                  <a:pt x="941" y="322"/>
                </a:lnTo>
                <a:lnTo>
                  <a:pt x="952" y="341"/>
                </a:lnTo>
                <a:lnTo>
                  <a:pt x="961" y="361"/>
                </a:lnTo>
                <a:lnTo>
                  <a:pt x="967" y="381"/>
                </a:lnTo>
                <a:lnTo>
                  <a:pt x="972" y="401"/>
                </a:lnTo>
                <a:lnTo>
                  <a:pt x="975" y="424"/>
                </a:lnTo>
                <a:lnTo>
                  <a:pt x="977" y="446"/>
                </a:lnTo>
                <a:lnTo>
                  <a:pt x="977" y="446"/>
                </a:lnTo>
                <a:lnTo>
                  <a:pt x="975" y="470"/>
                </a:lnTo>
                <a:lnTo>
                  <a:pt x="972" y="492"/>
                </a:lnTo>
                <a:lnTo>
                  <a:pt x="967" y="513"/>
                </a:lnTo>
                <a:lnTo>
                  <a:pt x="960" y="535"/>
                </a:lnTo>
                <a:lnTo>
                  <a:pt x="951" y="553"/>
                </a:lnTo>
                <a:lnTo>
                  <a:pt x="940" y="572"/>
                </a:lnTo>
                <a:lnTo>
                  <a:pt x="927" y="590"/>
                </a:lnTo>
                <a:lnTo>
                  <a:pt x="912" y="607"/>
                </a:lnTo>
                <a:lnTo>
                  <a:pt x="912" y="607"/>
                </a:lnTo>
                <a:lnTo>
                  <a:pt x="897" y="623"/>
                </a:lnTo>
                <a:lnTo>
                  <a:pt x="878" y="635"/>
                </a:lnTo>
                <a:lnTo>
                  <a:pt x="860" y="646"/>
                </a:lnTo>
                <a:lnTo>
                  <a:pt x="840" y="655"/>
                </a:lnTo>
                <a:lnTo>
                  <a:pt x="820" y="663"/>
                </a:lnTo>
                <a:lnTo>
                  <a:pt x="798" y="667"/>
                </a:lnTo>
                <a:lnTo>
                  <a:pt x="775" y="670"/>
                </a:lnTo>
                <a:lnTo>
                  <a:pt x="750" y="672"/>
                </a:lnTo>
                <a:lnTo>
                  <a:pt x="750" y="672"/>
                </a:lnTo>
                <a:lnTo>
                  <a:pt x="726" y="670"/>
                </a:lnTo>
                <a:lnTo>
                  <a:pt x="701" y="667"/>
                </a:lnTo>
                <a:lnTo>
                  <a:pt x="679" y="661"/>
                </a:lnTo>
                <a:lnTo>
                  <a:pt x="658" y="652"/>
                </a:lnTo>
                <a:lnTo>
                  <a:pt x="636" y="641"/>
                </a:lnTo>
                <a:lnTo>
                  <a:pt x="618" y="629"/>
                </a:lnTo>
                <a:lnTo>
                  <a:pt x="599" y="612"/>
                </a:lnTo>
                <a:lnTo>
                  <a:pt x="582" y="595"/>
                </a:lnTo>
                <a:lnTo>
                  <a:pt x="582" y="595"/>
                </a:lnTo>
                <a:lnTo>
                  <a:pt x="567" y="575"/>
                </a:lnTo>
                <a:lnTo>
                  <a:pt x="553" y="553"/>
                </a:lnTo>
                <a:lnTo>
                  <a:pt x="542" y="530"/>
                </a:lnTo>
                <a:lnTo>
                  <a:pt x="533" y="507"/>
                </a:lnTo>
                <a:lnTo>
                  <a:pt x="525" y="483"/>
                </a:lnTo>
                <a:lnTo>
                  <a:pt x="521" y="455"/>
                </a:lnTo>
                <a:lnTo>
                  <a:pt x="518" y="427"/>
                </a:lnTo>
                <a:lnTo>
                  <a:pt x="516" y="398"/>
                </a:lnTo>
                <a:lnTo>
                  <a:pt x="516" y="398"/>
                </a:lnTo>
                <a:lnTo>
                  <a:pt x="518" y="362"/>
                </a:lnTo>
                <a:lnTo>
                  <a:pt x="521" y="327"/>
                </a:lnTo>
                <a:lnTo>
                  <a:pt x="527" y="292"/>
                </a:lnTo>
                <a:lnTo>
                  <a:pt x="535" y="256"/>
                </a:lnTo>
                <a:lnTo>
                  <a:pt x="544" y="222"/>
                </a:lnTo>
                <a:lnTo>
                  <a:pt x="556" y="190"/>
                </a:lnTo>
                <a:lnTo>
                  <a:pt x="570" y="158"/>
                </a:lnTo>
                <a:lnTo>
                  <a:pt x="587" y="125"/>
                </a:lnTo>
                <a:lnTo>
                  <a:pt x="587" y="125"/>
                </a:lnTo>
                <a:lnTo>
                  <a:pt x="596" y="110"/>
                </a:lnTo>
                <a:lnTo>
                  <a:pt x="607" y="96"/>
                </a:lnTo>
                <a:lnTo>
                  <a:pt x="619" y="84"/>
                </a:lnTo>
                <a:lnTo>
                  <a:pt x="632" y="71"/>
                </a:lnTo>
                <a:lnTo>
                  <a:pt x="647" y="59"/>
                </a:lnTo>
                <a:lnTo>
                  <a:pt x="662" y="50"/>
                </a:lnTo>
                <a:lnTo>
                  <a:pt x="679" y="40"/>
                </a:lnTo>
                <a:lnTo>
                  <a:pt x="698" y="31"/>
                </a:lnTo>
                <a:lnTo>
                  <a:pt x="716" y="24"/>
                </a:lnTo>
                <a:lnTo>
                  <a:pt x="738" y="17"/>
                </a:lnTo>
                <a:lnTo>
                  <a:pt x="760" y="13"/>
                </a:lnTo>
                <a:lnTo>
                  <a:pt x="783" y="8"/>
                </a:lnTo>
                <a:lnTo>
                  <a:pt x="807" y="5"/>
                </a:lnTo>
                <a:lnTo>
                  <a:pt x="832" y="2"/>
                </a:lnTo>
                <a:lnTo>
                  <a:pt x="860" y="0"/>
                </a:lnTo>
                <a:lnTo>
                  <a:pt x="887" y="0"/>
                </a:lnTo>
                <a:lnTo>
                  <a:pt x="914" y="0"/>
                </a:lnTo>
                <a:lnTo>
                  <a:pt x="914" y="61"/>
                </a:lnTo>
                <a:lnTo>
                  <a:pt x="914" y="61"/>
                </a:lnTo>
                <a:lnTo>
                  <a:pt x="867" y="62"/>
                </a:lnTo>
                <a:lnTo>
                  <a:pt x="827" y="65"/>
                </a:lnTo>
                <a:lnTo>
                  <a:pt x="789" y="70"/>
                </a:lnTo>
                <a:lnTo>
                  <a:pt x="756" y="77"/>
                </a:lnTo>
                <a:lnTo>
                  <a:pt x="727" y="88"/>
                </a:lnTo>
                <a:lnTo>
                  <a:pt x="701" y="101"/>
                </a:lnTo>
                <a:lnTo>
                  <a:pt x="690" y="107"/>
                </a:lnTo>
                <a:lnTo>
                  <a:pt x="679" y="114"/>
                </a:lnTo>
                <a:lnTo>
                  <a:pt x="670" y="122"/>
                </a:lnTo>
                <a:lnTo>
                  <a:pt x="661" y="131"/>
                </a:lnTo>
                <a:lnTo>
                  <a:pt x="661" y="131"/>
                </a:lnTo>
                <a:lnTo>
                  <a:pt x="646" y="150"/>
                </a:lnTo>
                <a:lnTo>
                  <a:pt x="633" y="168"/>
                </a:lnTo>
                <a:lnTo>
                  <a:pt x="621" y="188"/>
                </a:lnTo>
                <a:lnTo>
                  <a:pt x="612" y="210"/>
                </a:lnTo>
                <a:lnTo>
                  <a:pt x="604" y="231"/>
                </a:lnTo>
                <a:lnTo>
                  <a:pt x="598" y="253"/>
                </a:lnTo>
                <a:lnTo>
                  <a:pt x="593" y="276"/>
                </a:lnTo>
                <a:lnTo>
                  <a:pt x="590" y="301"/>
                </a:lnTo>
                <a:lnTo>
                  <a:pt x="593" y="30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13" y="1508367"/>
            <a:ext cx="7337132" cy="4397042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624"/>
            <a:ext cx="8229600" cy="53834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Tex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724" y="1047624"/>
            <a:ext cx="4410075" cy="5383454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700" y="717074"/>
            <a:ext cx="3984625" cy="61409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 Text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730251"/>
            <a:ext cx="9144000" cy="2579572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683001"/>
            <a:ext cx="8229599" cy="274807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726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5915"/>
            <a:ext cx="8229600" cy="5307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624"/>
            <a:ext cx="8229600" cy="50785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AUDlogo_white.png"/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78918"/>
            <a:ext cx="1841500" cy="544907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13975"/>
            <a:ext cx="9144000" cy="0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15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7" r:id="rId4"/>
    <p:sldLayoutId id="2147483668" r:id="rId5"/>
    <p:sldLayoutId id="2147483669" r:id="rId6"/>
    <p:sldLayoutId id="2147483650" r:id="rId7"/>
    <p:sldLayoutId id="2147483652" r:id="rId8"/>
    <p:sldLayoutId id="2147483658" r:id="rId9"/>
    <p:sldLayoutId id="2147483653" r:id="rId10"/>
    <p:sldLayoutId id="2147483655" r:id="rId11"/>
    <p:sldLayoutId id="2147483654" r:id="rId12"/>
    <p:sldLayoutId id="2147483651" r:id="rId13"/>
    <p:sldLayoutId id="2147483659" r:id="rId14"/>
    <p:sldLayoutId id="2147483661" r:id="rId15"/>
    <p:sldLayoutId id="2147483662" r:id="rId16"/>
    <p:sldLayoutId id="2147483666" r:id="rId17"/>
    <p:sldLayoutId id="2147483660" r:id="rId18"/>
    <p:sldLayoutId id="2147483663" r:id="rId19"/>
    <p:sldLayoutId id="2147483665" r:id="rId20"/>
    <p:sldLayoutId id="2147483664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accent1"/>
        </a:buClr>
        <a:buFont typeface="Arial"/>
        <a:buNone/>
        <a:defRPr sz="3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457200" rtl="0" eaLnBrk="1" latinLnBrk="0" hangingPunct="1">
        <a:spcBef>
          <a:spcPts val="1200"/>
        </a:spcBef>
        <a:buClr>
          <a:schemeClr val="accent1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457200" rtl="0" eaLnBrk="1" latinLnBrk="0" hangingPunct="1">
        <a:spcBef>
          <a:spcPct val="20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9144000" cy="726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5915"/>
            <a:ext cx="8229600" cy="5307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624"/>
            <a:ext cx="8229600" cy="50785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AUDlogo_white.png"/>
          <p:cNvPicPr>
            <a:picLocks noChangeAspect="1"/>
          </p:cNvPicPr>
          <p:nvPr userDrawn="1"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78918"/>
            <a:ext cx="1841500" cy="544907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13975"/>
            <a:ext cx="9144000" cy="0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0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accent1"/>
        </a:buClr>
        <a:buFont typeface="Arial"/>
        <a:buNone/>
        <a:defRPr sz="3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457200" rtl="0" eaLnBrk="1" latinLnBrk="0" hangingPunct="1">
        <a:spcBef>
          <a:spcPts val="1200"/>
        </a:spcBef>
        <a:buClr>
          <a:schemeClr val="accent1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457200" rtl="0" eaLnBrk="1" latinLnBrk="0" hangingPunct="1">
        <a:spcBef>
          <a:spcPct val="20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NxDZsuRcN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audubon.org/news/this-rare-video-bald-eagle-attacking-osprey-nest-incredible-display-speed-and?s_src=20160819-wingspan&amp;utm_source=engagement&amp;utm_medium=email&amp;utm_campaign=20160819-wingspan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4637"/>
          <a:stretch/>
        </p:blipFill>
        <p:spPr bwMode="auto">
          <a:xfrm>
            <a:off x="0" y="708212"/>
            <a:ext cx="9144000" cy="62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25638"/>
            <a:ext cx="7829550" cy="12407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Seabird Advisory Council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Annual Meeting – 20 August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3657600"/>
            <a:ext cx="8229599" cy="27734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2016 Seabird Overview</a:t>
            </a:r>
          </a:p>
          <a:p>
            <a:pPr lvl="1"/>
            <a:r>
              <a:rPr lang="en-US" dirty="0" smtClean="0"/>
              <a:t>Season started with plentiful food and large clutch sizes.</a:t>
            </a:r>
          </a:p>
          <a:p>
            <a:pPr lvl="1"/>
            <a:r>
              <a:rPr lang="en-US" dirty="0" smtClean="0"/>
              <a:t>Weather events and food drop-off in July affected chick health.</a:t>
            </a:r>
          </a:p>
          <a:p>
            <a:pPr lvl="1"/>
            <a:r>
              <a:rPr lang="en-US" dirty="0" err="1" smtClean="0"/>
              <a:t>Kleptoparasitism</a:t>
            </a:r>
            <a:r>
              <a:rPr lang="en-US" dirty="0" smtClean="0"/>
              <a:t> from Laughing Gulls is increasing problem.</a:t>
            </a:r>
          </a:p>
          <a:p>
            <a:pPr lvl="1"/>
            <a:r>
              <a:rPr lang="en-US" dirty="0" smtClean="0"/>
              <a:t>Predation and invasive plant species continue to be issue.</a:t>
            </a:r>
          </a:p>
          <a:p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0" b="24549"/>
          <a:stretch/>
        </p:blipFill>
        <p:spPr bwMode="auto">
          <a:xfrm>
            <a:off x="0" y="717176"/>
            <a:ext cx="9144000" cy="26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06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/>
          <a:stretch/>
        </p:blipFill>
        <p:spPr bwMode="auto">
          <a:xfrm flipH="1">
            <a:off x="-71141" y="729129"/>
            <a:ext cx="9313751" cy="613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77217" y="726888"/>
            <a:ext cx="3162300" cy="6134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6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81700" y="1079500"/>
            <a:ext cx="2781300" cy="5321300"/>
          </a:xfrm>
          <a:prstGeom prst="rect">
            <a:avLst/>
          </a:prstGeom>
          <a:noFill/>
          <a:effectLst>
            <a:outerShdw blurRad="76200" algn="ctr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noAutofit/>
          </a:bodyPr>
          <a:lstStyle/>
          <a:p>
            <a:pPr algn="r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Our Seabird Science</a:t>
            </a:r>
            <a:endParaRPr lang="en-US" dirty="0">
              <a:solidFill>
                <a:schemeClr val="bg1"/>
              </a:solidFill>
            </a:endParaRPr>
          </a:p>
          <a:p>
            <a:pPr algn="r">
              <a:spcBef>
                <a:spcPts val="1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2016 Findings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Common Tern</a:t>
            </a:r>
          </a:p>
          <a:p>
            <a:pPr lvl="1"/>
            <a:r>
              <a:rPr lang="en-US" dirty="0" smtClean="0"/>
              <a:t>Estimated 6415 active nests on all 7 research islands</a:t>
            </a:r>
          </a:p>
          <a:p>
            <a:pPr lvl="1"/>
            <a:r>
              <a:rPr lang="en-US" dirty="0" smtClean="0"/>
              <a:t>White Hake, Sand Lance, Herring and </a:t>
            </a:r>
            <a:r>
              <a:rPr lang="en-US" dirty="0" err="1" smtClean="0"/>
              <a:t>Euphausiid</a:t>
            </a:r>
            <a:r>
              <a:rPr lang="en-US" dirty="0" smtClean="0"/>
              <a:t> most prevalent in diets (island dependent)</a:t>
            </a:r>
          </a:p>
          <a:p>
            <a:pPr lvl="1"/>
            <a:r>
              <a:rPr lang="en-US" dirty="0" smtClean="0"/>
              <a:t>Success of Common Tern colonies are crucial to conservation of Roseate Terns</a:t>
            </a:r>
          </a:p>
          <a:p>
            <a:endParaRPr lang="en-US" dirty="0"/>
          </a:p>
        </p:txBody>
      </p:sp>
      <p:pic>
        <p:nvPicPr>
          <p:cNvPr id="5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r="28370"/>
          <a:stretch>
            <a:fillRect/>
          </a:stretch>
        </p:blipFill>
        <p:spPr>
          <a:xfrm>
            <a:off x="-12700" y="717074"/>
            <a:ext cx="3984625" cy="6140926"/>
          </a:xfrm>
        </p:spPr>
      </p:pic>
    </p:spTree>
    <p:extLst>
      <p:ext uri="{BB962C8B-B14F-4D97-AF65-F5344CB8AC3E}">
        <p14:creationId xmlns:p14="http://schemas.microsoft.com/office/powerpoint/2010/main" val="36754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Roseate Tern</a:t>
            </a:r>
          </a:p>
          <a:p>
            <a:pPr lvl="1"/>
            <a:r>
              <a:rPr lang="en-US" dirty="0" smtClean="0"/>
              <a:t>One of Audubon’s 16 target species in Coasts Program</a:t>
            </a:r>
          </a:p>
          <a:p>
            <a:pPr lvl="1"/>
            <a:r>
              <a:rPr lang="en-US" dirty="0" smtClean="0"/>
              <a:t>Estimated 182 active nests on 5 research islands</a:t>
            </a:r>
          </a:p>
          <a:p>
            <a:pPr lvl="1"/>
            <a:r>
              <a:rPr lang="en-US" dirty="0" smtClean="0"/>
              <a:t>Sand lance and white </a:t>
            </a:r>
            <a:r>
              <a:rPr lang="en-US" dirty="0"/>
              <a:t>h</a:t>
            </a:r>
            <a:r>
              <a:rPr lang="en-US" dirty="0" smtClean="0"/>
              <a:t>ake were most prevalent in diets (island dependent)</a:t>
            </a:r>
          </a:p>
          <a:p>
            <a:pPr lvl="1"/>
            <a:r>
              <a:rPr lang="en-US" dirty="0" smtClean="0"/>
              <a:t>A Roseate Tern successfully hatched on Outer Green Island for 1</a:t>
            </a:r>
            <a:r>
              <a:rPr lang="en-US" baseline="30000" dirty="0" smtClean="0"/>
              <a:t>st</a:t>
            </a:r>
            <a:r>
              <a:rPr lang="en-US" dirty="0" smtClean="0"/>
              <a:t> time since 2010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970" y="717074"/>
            <a:ext cx="2190619" cy="337301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1331"/>
          <a:stretch>
            <a:fillRect/>
          </a:stretch>
        </p:blipFill>
        <p:spPr>
          <a:xfrm>
            <a:off x="1732973" y="717074"/>
            <a:ext cx="2190619" cy="337608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737"/>
          <a:stretch/>
        </p:blipFill>
        <p:spPr>
          <a:xfrm>
            <a:off x="-83289" y="4093158"/>
            <a:ext cx="3998584" cy="315714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89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Arctic Tern</a:t>
            </a:r>
          </a:p>
          <a:p>
            <a:pPr lvl="1"/>
            <a:r>
              <a:rPr lang="en-US" dirty="0" smtClean="0"/>
              <a:t>Estimated 1656 active nests on 5 of the research islands</a:t>
            </a:r>
          </a:p>
          <a:p>
            <a:pPr lvl="1"/>
            <a:r>
              <a:rPr lang="en-US" dirty="0" smtClean="0"/>
              <a:t>White hake and </a:t>
            </a:r>
            <a:r>
              <a:rPr lang="en-US" dirty="0" err="1"/>
              <a:t>e</a:t>
            </a:r>
            <a:r>
              <a:rPr lang="en-US" dirty="0" err="1" smtClean="0"/>
              <a:t>uphausiid</a:t>
            </a:r>
            <a:r>
              <a:rPr lang="en-US" dirty="0" smtClean="0"/>
              <a:t> most prevalent in diet (island dependent)</a:t>
            </a:r>
          </a:p>
          <a:p>
            <a:endParaRPr lang="en-US" dirty="0"/>
          </a:p>
        </p:txBody>
      </p:sp>
      <p:pic>
        <p:nvPicPr>
          <p:cNvPr id="5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r="28370"/>
          <a:stretch>
            <a:fillRect/>
          </a:stretch>
        </p:blipFill>
        <p:spPr>
          <a:xfrm>
            <a:off x="-12700" y="717074"/>
            <a:ext cx="3984625" cy="6140926"/>
          </a:xfrm>
        </p:spPr>
      </p:pic>
    </p:spTree>
    <p:extLst>
      <p:ext uri="{BB962C8B-B14F-4D97-AF65-F5344CB8AC3E}">
        <p14:creationId xmlns:p14="http://schemas.microsoft.com/office/powerpoint/2010/main" val="28613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Placeholder 6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45585029"/>
              </p:ext>
            </p:extLst>
          </p:nvPr>
        </p:nvGraphicFramePr>
        <p:xfrm>
          <a:off x="457200" y="831273"/>
          <a:ext cx="8242300" cy="559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28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Least Tern</a:t>
            </a:r>
          </a:p>
          <a:p>
            <a:pPr lvl="1"/>
            <a:r>
              <a:rPr lang="en-US" dirty="0"/>
              <a:t>One of Audubon’s </a:t>
            </a:r>
            <a:r>
              <a:rPr lang="en-US" dirty="0" smtClean="0"/>
              <a:t>top 7 </a:t>
            </a:r>
            <a:r>
              <a:rPr lang="en-US" dirty="0"/>
              <a:t>target species in Coasts Program</a:t>
            </a:r>
          </a:p>
          <a:p>
            <a:pPr lvl="1"/>
            <a:r>
              <a:rPr lang="en-US" dirty="0" smtClean="0"/>
              <a:t>Estimated 69 active nests on Stratton Island</a:t>
            </a:r>
          </a:p>
          <a:p>
            <a:pPr lvl="1"/>
            <a:r>
              <a:rPr lang="en-US" dirty="0"/>
              <a:t>Northern most </a:t>
            </a:r>
            <a:r>
              <a:rPr lang="en-US" dirty="0" smtClean="0"/>
              <a:t>limit of range</a:t>
            </a:r>
            <a:endParaRPr lang="en-US" dirty="0"/>
          </a:p>
          <a:p>
            <a:pPr lvl="1"/>
            <a:r>
              <a:rPr lang="en-US" dirty="0" smtClean="0"/>
              <a:t>Hake and Killifish most prevalent in diet (island dependent)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b="935"/>
          <a:stretch>
            <a:fillRect/>
          </a:stretch>
        </p:blipFill>
        <p:spPr bwMode="auto">
          <a:xfrm>
            <a:off x="-12700" y="717074"/>
            <a:ext cx="3984625" cy="614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07" y="717074"/>
            <a:ext cx="4105732" cy="1920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600899"/>
            <a:ext cx="3984625" cy="42571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415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Atlantic Puffin</a:t>
            </a:r>
          </a:p>
          <a:p>
            <a:pPr lvl="1"/>
            <a:r>
              <a:rPr lang="en-US" dirty="0" smtClean="0"/>
              <a:t>Estimated 1160 active burrows on 3 of the research islands</a:t>
            </a:r>
          </a:p>
          <a:p>
            <a:pPr lvl="1"/>
            <a:r>
              <a:rPr lang="en-US" dirty="0" smtClean="0"/>
              <a:t>Southern most limit of range</a:t>
            </a:r>
          </a:p>
          <a:p>
            <a:pPr lvl="1"/>
            <a:r>
              <a:rPr lang="en-US" dirty="0" smtClean="0"/>
              <a:t>Acadian redfish and haddock greatly increased.</a:t>
            </a:r>
          </a:p>
          <a:p>
            <a:pPr lvl="1"/>
            <a:r>
              <a:rPr lang="en-US" dirty="0" smtClean="0"/>
              <a:t> 2014 </a:t>
            </a:r>
            <a:r>
              <a:rPr lang="en-US" dirty="0" err="1"/>
              <a:t>Geolocator</a:t>
            </a:r>
            <a:r>
              <a:rPr lang="en-US" dirty="0"/>
              <a:t> recovered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7" t="7972" r="6463"/>
          <a:stretch/>
        </p:blipFill>
        <p:spPr bwMode="auto">
          <a:xfrm>
            <a:off x="0" y="721514"/>
            <a:ext cx="3902697" cy="613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400494545"/>
              </p:ext>
            </p:extLst>
          </p:nvPr>
        </p:nvGraphicFramePr>
        <p:xfrm>
          <a:off x="457200" y="1130300"/>
          <a:ext cx="82423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8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76724" y="790113"/>
            <a:ext cx="4410075" cy="5640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Atlantic Puffin</a:t>
            </a:r>
          </a:p>
          <a:p>
            <a:pPr lvl="1"/>
            <a:r>
              <a:rPr lang="en-US" dirty="0" smtClean="0"/>
              <a:t>Highly </a:t>
            </a:r>
            <a:r>
              <a:rPr lang="en-US" b="1" dirty="0" smtClean="0"/>
              <a:t>variable nesting success</a:t>
            </a:r>
            <a:r>
              <a:rPr lang="en-US" dirty="0" smtClean="0"/>
              <a:t> between islands.</a:t>
            </a:r>
          </a:p>
          <a:p>
            <a:pPr lvl="1"/>
            <a:r>
              <a:rPr lang="en-US" b="1" dirty="0" smtClean="0"/>
              <a:t>Herring</a:t>
            </a:r>
            <a:r>
              <a:rPr lang="en-US" dirty="0" smtClean="0"/>
              <a:t> was largely absent at all islands.</a:t>
            </a:r>
          </a:p>
          <a:p>
            <a:pPr lvl="1"/>
            <a:r>
              <a:rPr lang="en-US" b="1" dirty="0" smtClean="0"/>
              <a:t>White Hake- </a:t>
            </a:r>
            <a:r>
              <a:rPr lang="en-US" dirty="0" smtClean="0"/>
              <a:t>76% of chick diet at Seal Island- also junk food. </a:t>
            </a:r>
          </a:p>
          <a:p>
            <a:pPr lvl="1"/>
            <a:r>
              <a:rPr lang="en-US" b="1" dirty="0" smtClean="0"/>
              <a:t>Acadian Redfish </a:t>
            </a:r>
            <a:r>
              <a:rPr lang="en-US" dirty="0" smtClean="0"/>
              <a:t>43% and 50% of chick diet at </a:t>
            </a:r>
            <a:r>
              <a:rPr lang="en-US" dirty="0" err="1" smtClean="0"/>
              <a:t>Matinicus</a:t>
            </a:r>
            <a:r>
              <a:rPr lang="en-US" dirty="0" smtClean="0"/>
              <a:t> Rock and Eastern Egg Rock.</a:t>
            </a:r>
          </a:p>
          <a:p>
            <a:pPr lvl="1"/>
            <a:r>
              <a:rPr lang="en-US" b="1" dirty="0" smtClean="0"/>
              <a:t>Haddock</a:t>
            </a:r>
            <a:r>
              <a:rPr lang="en-US" dirty="0" smtClean="0"/>
              <a:t> nearly 10% of diet at </a:t>
            </a:r>
            <a:r>
              <a:rPr lang="en-US" dirty="0" err="1" smtClean="0"/>
              <a:t>Matinicus</a:t>
            </a:r>
            <a:r>
              <a:rPr lang="en-US" dirty="0" smtClean="0"/>
              <a:t> Rock.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64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72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600" dirty="0" smtClean="0"/>
              <a:t>Agenda</a:t>
            </a:r>
          </a:p>
          <a:p>
            <a:endParaRPr lang="en-US" dirty="0"/>
          </a:p>
          <a:p>
            <a:r>
              <a:rPr lang="en-US" dirty="0" smtClean="0"/>
              <a:t>9:00	Introductions</a:t>
            </a:r>
            <a:endParaRPr lang="en-US" dirty="0"/>
          </a:p>
          <a:p>
            <a:r>
              <a:rPr lang="en-US" dirty="0" smtClean="0"/>
              <a:t>9:30	Audubon Science</a:t>
            </a:r>
          </a:p>
          <a:p>
            <a:r>
              <a:rPr lang="en-US" dirty="0" smtClean="0"/>
              <a:t>		</a:t>
            </a:r>
            <a:r>
              <a:rPr lang="en-US" sz="2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Gary </a:t>
            </a:r>
            <a:r>
              <a:rPr lang="en-US" sz="2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Langham, VP and Chief Scientist</a:t>
            </a:r>
          </a:p>
          <a:p>
            <a:r>
              <a:rPr lang="en-US" dirty="0" smtClean="0"/>
              <a:t>9:45	FY </a:t>
            </a:r>
            <a:r>
              <a:rPr lang="en-US" dirty="0"/>
              <a:t>2016 </a:t>
            </a:r>
            <a:r>
              <a:rPr lang="en-US" dirty="0" smtClean="0"/>
              <a:t>Seabird Restoration Program 					Highlights: 	Science, Outreach and Finance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Steve Kress, VP and Executive Director SRP </a:t>
            </a:r>
            <a:endParaRPr lang="en-US" sz="2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/>
              <a:t>10:45	Update </a:t>
            </a:r>
            <a:r>
              <a:rPr lang="en-US" dirty="0"/>
              <a:t>to Audubon Strategic </a:t>
            </a:r>
            <a:r>
              <a:rPr lang="en-US" dirty="0" smtClean="0"/>
              <a:t>Plan: Coasts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2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sz="2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David O’Neill, Senior Vice President, Conservation</a:t>
            </a:r>
          </a:p>
          <a:p>
            <a:r>
              <a:rPr lang="en-US" dirty="0" smtClean="0"/>
              <a:t>11:00	Feasibility Study Review and </a:t>
            </a:r>
            <a:r>
              <a:rPr lang="en-US" dirty="0"/>
              <a:t>Future Planning </a:t>
            </a:r>
            <a:endParaRPr lang="en-US" dirty="0" smtClean="0"/>
          </a:p>
          <a:p>
            <a:r>
              <a:rPr lang="en-US" dirty="0" smtClean="0"/>
              <a:t>12:00</a:t>
            </a:r>
            <a:r>
              <a:rPr lang="en-US" dirty="0"/>
              <a:t>	</a:t>
            </a:r>
            <a:r>
              <a:rPr lang="en-US" dirty="0" smtClean="0"/>
              <a:t>Lunch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215"/>
            <a:ext cx="4557570" cy="6147785"/>
          </a:xfrm>
          <a:ln w="25400">
            <a:solidFill>
              <a:schemeClr val="bg1"/>
            </a:solidFill>
          </a:ln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6480"/>
          <a:stretch>
            <a:fillRect/>
          </a:stretch>
        </p:blipFill>
        <p:spPr>
          <a:xfrm>
            <a:off x="6242681" y="710215"/>
            <a:ext cx="2836189" cy="3989638"/>
          </a:xfrm>
          <a:ln w="25400">
            <a:solidFill>
              <a:schemeClr val="bg1"/>
            </a:solidFill>
          </a:ln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242681" y="5046133"/>
            <a:ext cx="3932097" cy="1522858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62500" lnSpcReduction="20000"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pPr marL="274320" lvl="1" indent="0">
              <a:buNone/>
            </a:pPr>
            <a:r>
              <a:rPr lang="en-US" sz="2700" b="1" dirty="0" smtClean="0">
                <a:solidFill>
                  <a:schemeClr val="accent1"/>
                </a:solidFill>
              </a:rPr>
              <a:t>Seal Island Junk Food</a:t>
            </a:r>
          </a:p>
          <a:p>
            <a:pPr lvl="1"/>
            <a:r>
              <a:rPr lang="en-US" dirty="0" smtClean="0"/>
              <a:t>Butterfish</a:t>
            </a:r>
          </a:p>
          <a:p>
            <a:pPr lvl="1"/>
            <a:r>
              <a:rPr lang="en-US" dirty="0" smtClean="0"/>
              <a:t>Sticklebacks</a:t>
            </a:r>
          </a:p>
          <a:p>
            <a:pPr lvl="1"/>
            <a:r>
              <a:rPr lang="en-US" dirty="0" smtClean="0"/>
              <a:t>Northern Puffer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097" y="710215"/>
            <a:ext cx="2310584" cy="332260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593"/>
          <a:stretch>
            <a:fillRect/>
          </a:stretch>
        </p:blipFill>
        <p:spPr>
          <a:xfrm>
            <a:off x="3932097" y="3599410"/>
            <a:ext cx="2327811" cy="358751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443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79" y="1696126"/>
            <a:ext cx="6759388" cy="5069541"/>
          </a:xfrm>
        </p:spPr>
      </p:pic>
      <p:sp>
        <p:nvSpPr>
          <p:cNvPr id="7" name="TextBox 6"/>
          <p:cNvSpPr txBox="1"/>
          <p:nvPr/>
        </p:nvSpPr>
        <p:spPr>
          <a:xfrm>
            <a:off x="1129552" y="888996"/>
            <a:ext cx="7422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Gulf of Maine 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Historic Sea Surface Temperatures 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(January-July)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6488668"/>
            <a:ext cx="406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NOAA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668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64" y="1756757"/>
            <a:ext cx="7033071" cy="483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9552" y="888996"/>
            <a:ext cx="7422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Gulf of Maine 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2016 Sea Surface Temperatures 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(Compared to mean since 1982)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6488668"/>
            <a:ext cx="406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NOAA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2754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4700" dirty="0" smtClean="0">
                <a:solidFill>
                  <a:schemeClr val="tx1"/>
                </a:solidFill>
              </a:rPr>
              <a:t>	Acadian Redfish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Lives up to 50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Live birth of 15-20,000 young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Deep water 200-1,500 feet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Endangered by 1996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Recovering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371600"/>
            <a:ext cx="8562975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9552" y="888996"/>
            <a:ext cx="74227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6ABE1"/>
                </a:solidFill>
              </a:rPr>
              <a:t>Acadian Redfish </a:t>
            </a:r>
          </a:p>
          <a:p>
            <a:pPr algn="ctr"/>
            <a:r>
              <a:rPr lang="en-US" sz="2000" dirty="0" smtClean="0">
                <a:solidFill>
                  <a:srgbClr val="06ABE1"/>
                </a:solidFill>
              </a:rPr>
              <a:t>Total Catch (1943-2014)</a:t>
            </a:r>
            <a:endParaRPr lang="en-US" sz="2000" dirty="0">
              <a:solidFill>
                <a:srgbClr val="06ABE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6488668"/>
            <a:ext cx="406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262626"/>
                </a:solidFill>
              </a:rPr>
              <a:t>Source: NOAA</a:t>
            </a:r>
            <a:endParaRPr lang="en-US" sz="1200" i="1" dirty="0">
              <a:solidFill>
                <a:srgbClr val="26262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79" y="2386361"/>
            <a:ext cx="3098731" cy="208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89" y="1781547"/>
            <a:ext cx="5520546" cy="484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199" y="6488668"/>
            <a:ext cx="406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NOAA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129552" y="888996"/>
            <a:ext cx="74227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Acadian Redfish</a:t>
            </a: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Abundance Indices (1962 to 2015) </a:t>
            </a:r>
          </a:p>
        </p:txBody>
      </p:sp>
    </p:spTree>
    <p:extLst>
      <p:ext uri="{BB962C8B-B14F-4D97-AF65-F5344CB8AC3E}">
        <p14:creationId xmlns:p14="http://schemas.microsoft.com/office/powerpoint/2010/main" val="29300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9" b="30329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683001"/>
            <a:ext cx="4829172" cy="2748078"/>
          </a:xfrm>
        </p:spPr>
        <p:txBody>
          <a:bodyPr>
            <a:normAutofit fontScale="70000" lnSpcReduction="20000"/>
          </a:bodyPr>
          <a:lstStyle/>
          <a:p>
            <a:r>
              <a:rPr lang="en-US" sz="4200" dirty="0" err="1"/>
              <a:t>Geolocators</a:t>
            </a:r>
            <a:r>
              <a:rPr lang="en-US" sz="4200" dirty="0"/>
              <a:t> </a:t>
            </a:r>
          </a:p>
          <a:p>
            <a:pPr lvl="1"/>
            <a:r>
              <a:rPr lang="en-US" sz="3100" dirty="0"/>
              <a:t>Led to discovery of winter home of Maine </a:t>
            </a:r>
            <a:r>
              <a:rPr lang="en-US" sz="3100" dirty="0" smtClean="0"/>
              <a:t>Puffins</a:t>
            </a:r>
            <a:endParaRPr lang="en-US" sz="3100" dirty="0"/>
          </a:p>
          <a:p>
            <a:pPr lvl="1"/>
            <a:r>
              <a:rPr lang="en-US" sz="3100" dirty="0"/>
              <a:t>Campaign for National Monument</a:t>
            </a:r>
          </a:p>
          <a:p>
            <a:pPr lvl="1"/>
            <a:r>
              <a:rPr lang="en-US" sz="3100" dirty="0"/>
              <a:t>20,500 letters to President Obama</a:t>
            </a:r>
          </a:p>
          <a:p>
            <a:pPr lvl="1"/>
            <a:r>
              <a:rPr lang="en-US" sz="3100" dirty="0"/>
              <a:t>Huffington Post Op Ed from David Yarnold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7111"/>
          <a:stretch/>
        </p:blipFill>
        <p:spPr>
          <a:xfrm>
            <a:off x="6138332" y="3749941"/>
            <a:ext cx="3005667" cy="443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58" y="3330436"/>
            <a:ext cx="3148542" cy="350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03" y="4172808"/>
            <a:ext cx="2516718" cy="37330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995458" y="3749941"/>
            <a:ext cx="0" cy="3395926"/>
          </a:xfrm>
          <a:prstGeom prst="line">
            <a:avLst/>
          </a:prstGeom>
          <a:ln w="9525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503b7ce7-c6dc-42e3-8b21-6dee3da95b38" descr="8EDB4907-068C-481D-93E9-EEE762CAA748@twc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4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2de5c87e-64c8-4d95-af7e-35d7a6828e57" descr="0FE4582D-9605-4451-B92B-8C56522A952C@twc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8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0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NxDZsuRcN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1899" y="1263534"/>
            <a:ext cx="8349673" cy="46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46320" y="1047624"/>
            <a:ext cx="3840479" cy="5383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Winter Puffin concentrations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Puffins in winter congregate over the edge of the continental shelf and other banks where they find </a:t>
            </a:r>
            <a:r>
              <a:rPr lang="en-US" sz="2400" dirty="0" err="1" smtClean="0">
                <a:solidFill>
                  <a:schemeClr val="tx1"/>
                </a:solidFill>
              </a:rPr>
              <a:t>upwellings</a:t>
            </a:r>
            <a:r>
              <a:rPr lang="en-US" dirty="0" err="1" smtClean="0">
                <a:solidFill>
                  <a:schemeClr val="tx1"/>
                </a:solidFill>
              </a:rPr>
              <a:t>.</a:t>
            </a:r>
            <a:r>
              <a:rPr lang="en-US" sz="2400" dirty="0" err="1" smtClean="0">
                <a:solidFill>
                  <a:schemeClr val="tx1"/>
                </a:solidFill>
              </a:rPr>
              <a:t>Dark</a:t>
            </a:r>
            <a:r>
              <a:rPr lang="en-US" sz="2400" dirty="0" smtClean="0">
                <a:solidFill>
                  <a:schemeClr val="tx1"/>
                </a:solidFill>
              </a:rPr>
              <a:t> pink indicates areas of frequent use.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717074"/>
            <a:ext cx="4705005" cy="60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Predation</a:t>
            </a:r>
          </a:p>
          <a:p>
            <a:pPr lvl="1"/>
            <a:r>
              <a:rPr lang="en-US" dirty="0" smtClean="0"/>
              <a:t>Gulls: Continued problem with large gulls, laughing gulls where nesting adjacent</a:t>
            </a:r>
          </a:p>
          <a:p>
            <a:pPr lvl="1"/>
            <a:r>
              <a:rPr lang="en-US" dirty="0" smtClean="0"/>
              <a:t>Night-herons: On two islands, with night stints on Stratton Island developed to mitigate</a:t>
            </a:r>
          </a:p>
          <a:p>
            <a:pPr lvl="1"/>
            <a:r>
              <a:rPr lang="en-US" dirty="0" smtClean="0"/>
              <a:t>Eagle: Predation on Hog Island and on research islands</a:t>
            </a:r>
          </a:p>
          <a:p>
            <a:pPr lvl="1"/>
            <a:r>
              <a:rPr lang="en-US" dirty="0" smtClean="0"/>
              <a:t>Other Raptors: </a:t>
            </a:r>
          </a:p>
          <a:p>
            <a:pPr lvl="2"/>
            <a:r>
              <a:rPr lang="en-US" dirty="0" smtClean="0"/>
              <a:t>Peregrine and Merlin predation noted on several islands.</a:t>
            </a:r>
          </a:p>
          <a:p>
            <a:pPr lvl="2"/>
            <a:r>
              <a:rPr lang="en-US" dirty="0" smtClean="0"/>
              <a:t>Owl absence </a:t>
            </a:r>
            <a:r>
              <a:rPr lang="en-US" dirty="0"/>
              <a:t>this year on Pond Island is 1</a:t>
            </a:r>
            <a:r>
              <a:rPr lang="en-US" baseline="30000" dirty="0"/>
              <a:t>st</a:t>
            </a:r>
            <a:r>
              <a:rPr lang="en-US" dirty="0"/>
              <a:t> since program start in 2006.</a:t>
            </a:r>
          </a:p>
          <a:p>
            <a:pPr lvl="1"/>
            <a:r>
              <a:rPr lang="en-US" dirty="0" err="1" smtClean="0"/>
              <a:t>Racoon</a:t>
            </a:r>
            <a:r>
              <a:rPr lang="en-US" dirty="0" smtClean="0"/>
              <a:t>: Made unusual appearance on Seal Island Nat’l Wildlife Refuge</a:t>
            </a:r>
          </a:p>
          <a:p>
            <a:pPr lvl="1"/>
            <a:r>
              <a:rPr lang="en-US" dirty="0"/>
              <a:t>Mink:  R</a:t>
            </a:r>
            <a:r>
              <a:rPr lang="en-US" dirty="0" smtClean="0"/>
              <a:t>emoved on Outer Green &amp; Jenny islands.  Observed late at Stratton.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r="25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23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r="2647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5977217" y="726888"/>
            <a:ext cx="3162300" cy="6134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6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1700" y="1079500"/>
            <a:ext cx="2781300" cy="5321300"/>
          </a:xfrm>
          <a:prstGeom prst="rect">
            <a:avLst/>
          </a:prstGeom>
          <a:noFill/>
          <a:effectLst>
            <a:outerShdw blurRad="76200" algn="ctr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Our Outreach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2016 Highlights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7600" dirty="0" smtClean="0"/>
              <a:t>Hog Island: Program Highlights</a:t>
            </a:r>
          </a:p>
          <a:p>
            <a:pPr lvl="1"/>
            <a:r>
              <a:rPr lang="en-US" sz="5500" dirty="0"/>
              <a:t>Eleven weeks of programs and </a:t>
            </a:r>
            <a:r>
              <a:rPr lang="en-US" sz="5500" dirty="0" smtClean="0"/>
              <a:t>15 </a:t>
            </a:r>
            <a:r>
              <a:rPr lang="en-US" sz="5500" dirty="0"/>
              <a:t>camp </a:t>
            </a:r>
            <a:r>
              <a:rPr lang="en-US" sz="5500" dirty="0" smtClean="0"/>
              <a:t>sessions.  </a:t>
            </a:r>
          </a:p>
          <a:p>
            <a:pPr lvl="1"/>
            <a:r>
              <a:rPr lang="en-US" sz="5500" dirty="0" smtClean="0"/>
              <a:t>84% capacity and 10% increase in tuition.  </a:t>
            </a:r>
          </a:p>
          <a:p>
            <a:pPr lvl="1"/>
            <a:r>
              <a:rPr lang="en-US" sz="5500" dirty="0" smtClean="0"/>
              <a:t>Highest enrollment since SRP began managing with 425 participants</a:t>
            </a:r>
          </a:p>
          <a:p>
            <a:pPr lvl="1"/>
            <a:r>
              <a:rPr lang="en-US" sz="5500" dirty="0" smtClean="0"/>
              <a:t>52 </a:t>
            </a:r>
            <a:r>
              <a:rPr lang="en-US" sz="5500" dirty="0"/>
              <a:t>scholarships provided, 12 of which were diversity recipients</a:t>
            </a:r>
          </a:p>
          <a:p>
            <a:pPr lvl="1"/>
            <a:r>
              <a:rPr lang="en-US" sz="5500" dirty="0"/>
              <a:t>NAS Diversity and Inclusion Summit (40 participants)</a:t>
            </a:r>
          </a:p>
          <a:p>
            <a:pPr lvl="1"/>
            <a:r>
              <a:rPr lang="en-US" sz="5500" dirty="0"/>
              <a:t>Four Artists-in-Residence </a:t>
            </a:r>
          </a:p>
          <a:p>
            <a:pPr lvl="1"/>
            <a:r>
              <a:rPr lang="en-US" sz="5500" dirty="0"/>
              <a:t>80th Anniversary Celebration</a:t>
            </a:r>
          </a:p>
          <a:p>
            <a:pPr lvl="1"/>
            <a:r>
              <a:rPr lang="en-US" sz="5500" dirty="0" smtClean="0"/>
              <a:t>NEW </a:t>
            </a:r>
            <a:r>
              <a:rPr lang="en-US" sz="5500" dirty="0"/>
              <a:t>Tropical Ornithology Teen </a:t>
            </a:r>
            <a:r>
              <a:rPr lang="en-US" sz="5500" dirty="0" smtClean="0"/>
              <a:t>Program: </a:t>
            </a:r>
            <a:r>
              <a:rPr lang="en-US" sz="5500" dirty="0"/>
              <a:t>December </a:t>
            </a:r>
            <a:r>
              <a:rPr lang="en-US" sz="5500" dirty="0" smtClean="0"/>
              <a:t>2016</a:t>
            </a:r>
          </a:p>
          <a:p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r="41584"/>
          <a:stretch/>
        </p:blipFill>
        <p:spPr bwMode="auto">
          <a:xfrm>
            <a:off x="0" y="717074"/>
            <a:ext cx="3996266" cy="633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5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r="41584"/>
          <a:stretch/>
        </p:blipFill>
        <p:spPr bwMode="auto">
          <a:xfrm>
            <a:off x="0" y="717074"/>
            <a:ext cx="3996266" cy="633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920032"/>
              </p:ext>
            </p:extLst>
          </p:nvPr>
        </p:nvGraphicFramePr>
        <p:xfrm>
          <a:off x="4276725" y="1047750"/>
          <a:ext cx="4410075" cy="538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7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7600" dirty="0" smtClean="0"/>
              <a:t>Hog Island: Facility and Sanctuary Highlights</a:t>
            </a:r>
          </a:p>
          <a:p>
            <a:pPr lvl="1"/>
            <a:r>
              <a:rPr lang="en-US" sz="5600" dirty="0" smtClean="0"/>
              <a:t>Conservation </a:t>
            </a:r>
            <a:r>
              <a:rPr lang="en-US" sz="5600" dirty="0"/>
              <a:t>easement with Main Coast Heritage </a:t>
            </a:r>
            <a:r>
              <a:rPr lang="en-US" sz="5600"/>
              <a:t>Trust </a:t>
            </a:r>
            <a:endParaRPr lang="en-US" sz="5600" smtClean="0"/>
          </a:p>
          <a:p>
            <a:pPr lvl="1"/>
            <a:r>
              <a:rPr lang="en-US" sz="5600" smtClean="0"/>
              <a:t>New </a:t>
            </a:r>
            <a:r>
              <a:rPr lang="en-US" sz="5600" dirty="0"/>
              <a:t>mainland pier </a:t>
            </a:r>
            <a:r>
              <a:rPr lang="en-US" sz="5600" dirty="0" smtClean="0"/>
              <a:t>construction</a:t>
            </a:r>
            <a:endParaRPr lang="en-US" sz="5600" dirty="0"/>
          </a:p>
          <a:p>
            <a:pPr lvl="1"/>
            <a:r>
              <a:rPr lang="en-US" sz="5600" dirty="0" smtClean="0"/>
              <a:t>New </a:t>
            </a:r>
            <a:r>
              <a:rPr lang="en-US" sz="5600" dirty="0"/>
              <a:t>mainland Todd Wildlife Sanctuary sign</a:t>
            </a:r>
          </a:p>
          <a:p>
            <a:pPr lvl="1"/>
            <a:r>
              <a:rPr lang="en-US" sz="5600" dirty="0" smtClean="0"/>
              <a:t>Mainland </a:t>
            </a:r>
            <a:r>
              <a:rPr lang="en-US" sz="5600" dirty="0"/>
              <a:t>buildings: energy </a:t>
            </a:r>
            <a:r>
              <a:rPr lang="en-US" sz="5600" dirty="0" smtClean="0"/>
              <a:t>efficient windows</a:t>
            </a:r>
            <a:r>
              <a:rPr lang="en-US" sz="5600" dirty="0"/>
              <a:t>, bathrooms, insulation</a:t>
            </a:r>
          </a:p>
          <a:p>
            <a:pPr lvl="1"/>
            <a:r>
              <a:rPr lang="en-US" sz="5600" dirty="0" smtClean="0"/>
              <a:t>Hog </a:t>
            </a:r>
            <a:r>
              <a:rPr lang="en-US" sz="5600" dirty="0"/>
              <a:t>Island buildings: windows, shower upgrades, propane manifold and distribution system</a:t>
            </a:r>
          </a:p>
          <a:p>
            <a:pPr lvl="1"/>
            <a:r>
              <a:rPr lang="en-US" sz="5600" dirty="0" smtClean="0"/>
              <a:t>New </a:t>
            </a:r>
            <a:r>
              <a:rPr lang="en-US" sz="5600" dirty="0"/>
              <a:t>roofs on Hog Island:  Bridge and Fish House</a:t>
            </a:r>
          </a:p>
          <a:p>
            <a:pPr lvl="1"/>
            <a:r>
              <a:rPr lang="en-US" sz="5600" dirty="0" smtClean="0"/>
              <a:t>Three </a:t>
            </a:r>
            <a:r>
              <a:rPr lang="en-US" sz="5600" dirty="0"/>
              <a:t>upgraded Hog Island rooms with private bathrooms</a:t>
            </a:r>
          </a:p>
          <a:p>
            <a:pPr lvl="1"/>
            <a:r>
              <a:rPr lang="en-US" sz="5600" dirty="0" smtClean="0"/>
              <a:t>New </a:t>
            </a:r>
            <a:r>
              <a:rPr lang="en-US" sz="5600" dirty="0"/>
              <a:t>solar arrays will provide 70-95% of electric </a:t>
            </a:r>
            <a:r>
              <a:rPr lang="en-US" sz="5600" dirty="0" smtClean="0"/>
              <a:t>needs</a:t>
            </a:r>
            <a:endParaRPr lang="en-US" sz="5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33412"/>
          <a:stretch/>
        </p:blipFill>
        <p:spPr bwMode="auto">
          <a:xfrm>
            <a:off x="0" y="723207"/>
            <a:ext cx="4013200" cy="632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3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000" dirty="0"/>
              <a:t>Friends of Hog </a:t>
            </a:r>
            <a:r>
              <a:rPr lang="en-US" sz="10000" dirty="0" smtClean="0"/>
              <a:t>Island (FOHI)</a:t>
            </a:r>
            <a:endParaRPr lang="en-US" sz="10000" dirty="0"/>
          </a:p>
          <a:p>
            <a:pPr lvl="1"/>
            <a:r>
              <a:rPr lang="en-US" sz="7200" dirty="0" smtClean="0"/>
              <a:t>Total of 96 volunteers for 4,362 hours =&gt; $92,474 in labor donated</a:t>
            </a:r>
            <a:endParaRPr lang="en-US" sz="4000" dirty="0"/>
          </a:p>
          <a:p>
            <a:pPr lvl="1"/>
            <a:r>
              <a:rPr lang="en-US" sz="7200" dirty="0"/>
              <a:t>Annual contribution of $</a:t>
            </a:r>
            <a:r>
              <a:rPr lang="en-US" sz="7200" dirty="0" smtClean="0"/>
              <a:t>50,000.  MCHT </a:t>
            </a:r>
            <a:r>
              <a:rPr lang="en-US" sz="7200" dirty="0"/>
              <a:t>Easement stewardship fee $15,000</a:t>
            </a:r>
          </a:p>
          <a:p>
            <a:pPr lvl="1"/>
            <a:r>
              <a:rPr lang="en-US" sz="7200" dirty="0"/>
              <a:t>Solar panels on Fish </a:t>
            </a:r>
            <a:r>
              <a:rPr lang="en-US" sz="7200" dirty="0" smtClean="0"/>
              <a:t>House: </a:t>
            </a:r>
            <a:r>
              <a:rPr lang="en-US" sz="7200" dirty="0"/>
              <a:t>$24,500.00 to be installed </a:t>
            </a:r>
            <a:endParaRPr lang="en-US" sz="7200" dirty="0" smtClean="0"/>
          </a:p>
          <a:p>
            <a:pPr lvl="1"/>
            <a:r>
              <a:rPr lang="en-US" sz="7200" dirty="0" smtClean="0"/>
              <a:t>Propane </a:t>
            </a:r>
            <a:r>
              <a:rPr lang="en-US" sz="7200" dirty="0"/>
              <a:t>manifold system donation for kitchen propane tanks</a:t>
            </a:r>
          </a:p>
          <a:p>
            <a:pPr lvl="1"/>
            <a:r>
              <a:rPr lang="en-US" sz="7200" dirty="0"/>
              <a:t>New compost process through FOHI with Lincoln County Recycling Center</a:t>
            </a:r>
          </a:p>
          <a:p>
            <a:pPr lvl="1"/>
            <a:r>
              <a:rPr lang="en-US" sz="7200" dirty="0"/>
              <a:t>Partnership with Old Bristol Garden Club to maintain gardens and window boxes</a:t>
            </a:r>
          </a:p>
          <a:p>
            <a:pPr lvl="1"/>
            <a:r>
              <a:rPr lang="en-US" sz="7200" dirty="0"/>
              <a:t>72 sets of new bed linens </a:t>
            </a:r>
          </a:p>
          <a:p>
            <a:pPr lvl="1"/>
            <a:r>
              <a:rPr lang="en-US" sz="7200" dirty="0"/>
              <a:t>Archive project: digitalizing and categorizing Hog Island </a:t>
            </a:r>
            <a:r>
              <a:rPr lang="en-US" sz="7200" dirty="0" smtClean="0"/>
              <a:t>archive</a:t>
            </a:r>
            <a:endParaRPr lang="en-US" sz="7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14998"/>
            <a:ext cx="3996266" cy="532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21410" r="19064" b="43846"/>
          <a:stretch/>
        </p:blipFill>
        <p:spPr>
          <a:xfrm>
            <a:off x="-66502" y="5502483"/>
            <a:ext cx="4062768" cy="185130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333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Project Puffin Visitor Center</a:t>
            </a:r>
          </a:p>
          <a:p>
            <a:pPr lvl="1"/>
            <a:r>
              <a:rPr lang="en-US" sz="2400" dirty="0"/>
              <a:t>Summer Weekly Education Programs for kids</a:t>
            </a:r>
          </a:p>
          <a:p>
            <a:pPr lvl="1"/>
            <a:r>
              <a:rPr lang="en-US" sz="2400" dirty="0"/>
              <a:t>Year-Round Bi-Weekly Education Programs for kids</a:t>
            </a:r>
          </a:p>
          <a:p>
            <a:pPr lvl="1"/>
            <a:r>
              <a:rPr lang="en-US" sz="2400" dirty="0"/>
              <a:t>Community Outreach Presentations</a:t>
            </a:r>
          </a:p>
          <a:p>
            <a:pPr lvl="1"/>
            <a:r>
              <a:rPr lang="en-US" sz="2400" dirty="0" smtClean="0"/>
              <a:t>Annual Art Exhibit Rotation</a:t>
            </a:r>
            <a:endParaRPr lang="en-US" sz="2400" dirty="0"/>
          </a:p>
          <a:p>
            <a:pPr lvl="1"/>
            <a:r>
              <a:rPr lang="en-US" sz="2400" dirty="0"/>
              <a:t>Summer Wednesday Night Lecture series</a:t>
            </a:r>
          </a:p>
          <a:p>
            <a:pPr lvl="1"/>
            <a:r>
              <a:rPr lang="en-US" sz="2400" dirty="0"/>
              <a:t>Participation in Community Events</a:t>
            </a:r>
            <a:r>
              <a:rPr lang="en-US" dirty="0"/>
              <a:t> </a:t>
            </a:r>
          </a:p>
          <a:p>
            <a:pPr lvl="2"/>
            <a:r>
              <a:rPr lang="en-US" sz="2000" dirty="0"/>
              <a:t>Summer Solstice Celebration</a:t>
            </a:r>
          </a:p>
          <a:p>
            <a:pPr lvl="2"/>
            <a:r>
              <a:rPr lang="en-US" sz="2000" dirty="0"/>
              <a:t>Lobster Festival</a:t>
            </a:r>
          </a:p>
          <a:p>
            <a:pPr lvl="2"/>
            <a:r>
              <a:rPr lang="en-US" sz="2000" dirty="0"/>
              <a:t>Maine, Boats, Home and Harbor Show</a:t>
            </a:r>
          </a:p>
          <a:p>
            <a:pPr lvl="2"/>
            <a:r>
              <a:rPr lang="en-US" sz="2000" dirty="0"/>
              <a:t>Camden Wind Jammer Festival</a:t>
            </a:r>
          </a:p>
          <a:p>
            <a:pPr lvl="2"/>
            <a:r>
              <a:rPr lang="en-US" sz="2000" dirty="0"/>
              <a:t>Festival of Lights Parade</a:t>
            </a:r>
          </a:p>
          <a:p>
            <a:pPr lvl="2"/>
            <a:r>
              <a:rPr lang="en-US" sz="2000" dirty="0"/>
              <a:t>Pies On Parade 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797199"/>
            <a:ext cx="3984625" cy="598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357531"/>
              </p:ext>
            </p:extLst>
          </p:nvPr>
        </p:nvGraphicFramePr>
        <p:xfrm>
          <a:off x="4276725" y="1047750"/>
          <a:ext cx="4410075" cy="538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3" r="4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Explore.org Cams</a:t>
            </a:r>
          </a:p>
          <a:p>
            <a:pPr lvl="1"/>
            <a:r>
              <a:rPr lang="en-US" dirty="0" smtClean="0"/>
              <a:t>7.7 M Total Views in 2015</a:t>
            </a:r>
          </a:p>
          <a:p>
            <a:pPr lvl="2"/>
            <a:r>
              <a:rPr lang="en-US" dirty="0" smtClean="0"/>
              <a:t>3.8M Explore.org</a:t>
            </a:r>
          </a:p>
          <a:p>
            <a:pPr lvl="2"/>
            <a:r>
              <a:rPr lang="en-US" dirty="0" smtClean="0"/>
              <a:t>3.9 M view on YouTube</a:t>
            </a:r>
          </a:p>
          <a:p>
            <a:pPr lvl="2"/>
            <a:r>
              <a:rPr lang="en-US" dirty="0" smtClean="0"/>
              <a:t>953,798 hours YouTube view time</a:t>
            </a:r>
          </a:p>
          <a:p>
            <a:pPr lvl="2"/>
            <a:r>
              <a:rPr lang="en-US" dirty="0" smtClean="0"/>
              <a:t>Viewed in over 200 countries</a:t>
            </a:r>
            <a:endParaRPr lang="en-US" dirty="0"/>
          </a:p>
          <a:p>
            <a:pPr lvl="1"/>
            <a:r>
              <a:rPr lang="en-US" dirty="0" smtClean="0"/>
              <a:t>Includes </a:t>
            </a:r>
          </a:p>
          <a:p>
            <a:pPr lvl="2"/>
            <a:r>
              <a:rPr lang="en-US" dirty="0" smtClean="0">
                <a:hlinkClick r:id="rId2"/>
              </a:rPr>
              <a:t>Osprey Nest</a:t>
            </a:r>
            <a:endParaRPr lang="en-US" dirty="0" smtClean="0"/>
          </a:p>
          <a:p>
            <a:pPr lvl="2"/>
            <a:r>
              <a:rPr lang="en-US" dirty="0" smtClean="0"/>
              <a:t>Puffin Burrow</a:t>
            </a:r>
          </a:p>
          <a:p>
            <a:pPr lvl="2"/>
            <a:r>
              <a:rPr lang="en-US" dirty="0" smtClean="0"/>
              <a:t>Puffin Loafing Ledge</a:t>
            </a:r>
          </a:p>
          <a:p>
            <a:pPr lvl="2"/>
            <a:r>
              <a:rPr lang="en-US" dirty="0" smtClean="0"/>
              <a:t>Boulder Berm</a:t>
            </a:r>
          </a:p>
          <a:p>
            <a:pPr lvl="2"/>
            <a:r>
              <a:rPr lang="en-US" dirty="0" smtClean="0"/>
              <a:t>Guillemot Burrow</a:t>
            </a:r>
          </a:p>
          <a:p>
            <a:pPr lvl="2"/>
            <a:r>
              <a:rPr lang="en-US" dirty="0" smtClean="0"/>
              <a:t>Double Crested Cormorant Cam installed, Spring 2016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r="40064"/>
          <a:stretch/>
        </p:blipFill>
        <p:spPr bwMode="auto">
          <a:xfrm>
            <a:off x="0" y="717074"/>
            <a:ext cx="3981797" cy="614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6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047624"/>
            <a:ext cx="6431280" cy="5383454"/>
          </a:xfr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sz="2400" i="1" dirty="0" smtClean="0">
                <a:solidFill>
                  <a:schemeClr val="tx1"/>
                </a:solidFill>
              </a:rPr>
              <a:t>Audubon’s work will focus on the most important breeding, stopover, and wintering sites for birds in each flyway throughout the hemisphere.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316" y="726480"/>
            <a:ext cx="1828800" cy="6131519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-5316" y="4603637"/>
            <a:ext cx="1828800" cy="2254364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r>
              <a:rPr lang="en-US" sz="1600" dirty="0" smtClean="0"/>
              <a:t>COASTS</a:t>
            </a:r>
          </a:p>
          <a:p>
            <a:endParaRPr lang="en-US" sz="1600" dirty="0"/>
          </a:p>
          <a:p>
            <a:r>
              <a:rPr lang="en-US" sz="1600" dirty="0" smtClean="0"/>
              <a:t>Strategic Priorities</a:t>
            </a:r>
          </a:p>
          <a:p>
            <a:r>
              <a:rPr lang="en-US" sz="1600" dirty="0" smtClean="0"/>
              <a:t>2016-2020</a:t>
            </a:r>
            <a:endParaRPr lang="en-US" sz="1600" dirty="0"/>
          </a:p>
        </p:txBody>
      </p:sp>
      <p:pic>
        <p:nvPicPr>
          <p:cNvPr id="16" name="Picture 15" descr="Working_Lands.png"/>
          <p:cNvPicPr>
            <a:picLocks noChangeAspect="1"/>
          </p:cNvPicPr>
          <p:nvPr/>
        </p:nvPicPr>
        <p:blipFill rotWithShape="1">
          <a:blip r:embed="rId2" cstate="email"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69" b="-85"/>
          <a:stretch/>
        </p:blipFill>
        <p:spPr>
          <a:xfrm>
            <a:off x="-10632" y="1670068"/>
            <a:ext cx="1834116" cy="2933568"/>
          </a:xfrm>
          <a:prstGeom prst="rect">
            <a:avLst/>
          </a:prstGeom>
          <a:ln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1823484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33835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1670068"/>
            <a:ext cx="182348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4597442"/>
            <a:ext cx="1828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600347" y="932052"/>
            <a:ext cx="658144" cy="454621"/>
            <a:chOff x="-347663" y="2259013"/>
            <a:chExt cx="790576" cy="546100"/>
          </a:xfrm>
        </p:grpSpPr>
        <p:sp>
          <p:nvSpPr>
            <p:cNvPr id="49" name="AutoShape 24"/>
            <p:cNvSpPr>
              <a:spLocks noChangeAspect="1" noChangeArrowheads="1" noTextEdit="1"/>
            </p:cNvSpPr>
            <p:nvPr/>
          </p:nvSpPr>
          <p:spPr bwMode="auto">
            <a:xfrm>
              <a:off x="-347663" y="2259013"/>
              <a:ext cx="790576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-347663" y="2744788"/>
              <a:ext cx="346075" cy="60325"/>
            </a:xfrm>
            <a:custGeom>
              <a:avLst/>
              <a:gdLst>
                <a:gd name="T0" fmla="*/ 210 w 218"/>
                <a:gd name="T1" fmla="*/ 8 h 38"/>
                <a:gd name="T2" fmla="*/ 202 w 218"/>
                <a:gd name="T3" fmla="*/ 12 h 38"/>
                <a:gd name="T4" fmla="*/ 200 w 218"/>
                <a:gd name="T5" fmla="*/ 12 h 38"/>
                <a:gd name="T6" fmla="*/ 190 w 218"/>
                <a:gd name="T7" fmla="*/ 16 h 38"/>
                <a:gd name="T8" fmla="*/ 166 w 218"/>
                <a:gd name="T9" fmla="*/ 22 h 38"/>
                <a:gd name="T10" fmla="*/ 152 w 218"/>
                <a:gd name="T11" fmla="*/ 24 h 38"/>
                <a:gd name="T12" fmla="*/ 128 w 218"/>
                <a:gd name="T13" fmla="*/ 20 h 38"/>
                <a:gd name="T14" fmla="*/ 106 w 218"/>
                <a:gd name="T15" fmla="*/ 12 h 38"/>
                <a:gd name="T16" fmla="*/ 94 w 218"/>
                <a:gd name="T17" fmla="*/ 8 h 38"/>
                <a:gd name="T18" fmla="*/ 70 w 218"/>
                <a:gd name="T19" fmla="*/ 0 h 38"/>
                <a:gd name="T20" fmla="*/ 58 w 218"/>
                <a:gd name="T21" fmla="*/ 0 h 38"/>
                <a:gd name="T22" fmla="*/ 32 w 218"/>
                <a:gd name="T23" fmla="*/ 4 h 38"/>
                <a:gd name="T24" fmla="*/ 10 w 218"/>
                <a:gd name="T25" fmla="*/ 12 h 38"/>
                <a:gd name="T26" fmla="*/ 4 w 218"/>
                <a:gd name="T27" fmla="*/ 16 h 38"/>
                <a:gd name="T28" fmla="*/ 0 w 218"/>
                <a:gd name="T29" fmla="*/ 22 h 38"/>
                <a:gd name="T30" fmla="*/ 0 w 218"/>
                <a:gd name="T31" fmla="*/ 24 h 38"/>
                <a:gd name="T32" fmla="*/ 6 w 218"/>
                <a:gd name="T33" fmla="*/ 26 h 38"/>
                <a:gd name="T34" fmla="*/ 10 w 218"/>
                <a:gd name="T35" fmla="*/ 26 h 38"/>
                <a:gd name="T36" fmla="*/ 32 w 218"/>
                <a:gd name="T37" fmla="*/ 18 h 38"/>
                <a:gd name="T38" fmla="*/ 58 w 218"/>
                <a:gd name="T39" fmla="*/ 14 h 38"/>
                <a:gd name="T40" fmla="*/ 70 w 218"/>
                <a:gd name="T41" fmla="*/ 14 h 38"/>
                <a:gd name="T42" fmla="*/ 94 w 218"/>
                <a:gd name="T43" fmla="*/ 20 h 38"/>
                <a:gd name="T44" fmla="*/ 106 w 218"/>
                <a:gd name="T45" fmla="*/ 26 h 38"/>
                <a:gd name="T46" fmla="*/ 128 w 218"/>
                <a:gd name="T47" fmla="*/ 34 h 38"/>
                <a:gd name="T48" fmla="*/ 152 w 218"/>
                <a:gd name="T49" fmla="*/ 38 h 38"/>
                <a:gd name="T50" fmla="*/ 166 w 218"/>
                <a:gd name="T51" fmla="*/ 36 h 38"/>
                <a:gd name="T52" fmla="*/ 190 w 218"/>
                <a:gd name="T53" fmla="*/ 30 h 38"/>
                <a:gd name="T54" fmla="*/ 200 w 218"/>
                <a:gd name="T55" fmla="*/ 26 h 38"/>
                <a:gd name="T56" fmla="*/ 210 w 218"/>
                <a:gd name="T57" fmla="*/ 22 h 38"/>
                <a:gd name="T58" fmla="*/ 212 w 218"/>
                <a:gd name="T59" fmla="*/ 20 h 38"/>
                <a:gd name="T60" fmla="*/ 218 w 218"/>
                <a:gd name="T61" fmla="*/ 4 h 38"/>
                <a:gd name="T62" fmla="*/ 212 w 218"/>
                <a:gd name="T63" fmla="*/ 8 h 38"/>
                <a:gd name="T64" fmla="*/ 210 w 218"/>
                <a:gd name="T6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8">
                  <a:moveTo>
                    <a:pt x="210" y="8"/>
                  </a:moveTo>
                  <a:lnTo>
                    <a:pt x="210" y="8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190" y="16"/>
                  </a:lnTo>
                  <a:lnTo>
                    <a:pt x="178" y="20"/>
                  </a:lnTo>
                  <a:lnTo>
                    <a:pt x="166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40" y="22"/>
                  </a:lnTo>
                  <a:lnTo>
                    <a:pt x="128" y="20"/>
                  </a:lnTo>
                  <a:lnTo>
                    <a:pt x="116" y="16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94" y="8"/>
                  </a:lnTo>
                  <a:lnTo>
                    <a:pt x="82" y="4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0"/>
                  </a:lnTo>
                  <a:lnTo>
                    <a:pt x="32" y="18"/>
                  </a:lnTo>
                  <a:lnTo>
                    <a:pt x="44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82" y="18"/>
                  </a:lnTo>
                  <a:lnTo>
                    <a:pt x="94" y="20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6" y="30"/>
                  </a:lnTo>
                  <a:lnTo>
                    <a:pt x="128" y="34"/>
                  </a:lnTo>
                  <a:lnTo>
                    <a:pt x="140" y="36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66" y="36"/>
                  </a:lnTo>
                  <a:lnTo>
                    <a:pt x="178" y="34"/>
                  </a:lnTo>
                  <a:lnTo>
                    <a:pt x="190" y="30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2" y="20"/>
                  </a:lnTo>
                  <a:lnTo>
                    <a:pt x="212" y="20"/>
                  </a:lnTo>
                  <a:lnTo>
                    <a:pt x="218" y="18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/>
            <p:cNvSpPr>
              <a:spLocks/>
            </p:cNvSpPr>
            <p:nvPr/>
          </p:nvSpPr>
          <p:spPr bwMode="auto">
            <a:xfrm>
              <a:off x="87313" y="2744788"/>
              <a:ext cx="355600" cy="60325"/>
            </a:xfrm>
            <a:custGeom>
              <a:avLst/>
              <a:gdLst>
                <a:gd name="T0" fmla="*/ 214 w 224"/>
                <a:gd name="T1" fmla="*/ 12 h 38"/>
                <a:gd name="T2" fmla="*/ 192 w 224"/>
                <a:gd name="T3" fmla="*/ 4 h 38"/>
                <a:gd name="T4" fmla="*/ 166 w 224"/>
                <a:gd name="T5" fmla="*/ 0 h 38"/>
                <a:gd name="T6" fmla="*/ 152 w 224"/>
                <a:gd name="T7" fmla="*/ 0 h 38"/>
                <a:gd name="T8" fmla="*/ 128 w 224"/>
                <a:gd name="T9" fmla="*/ 8 h 38"/>
                <a:gd name="T10" fmla="*/ 118 w 224"/>
                <a:gd name="T11" fmla="*/ 12 h 38"/>
                <a:gd name="T12" fmla="*/ 96 w 224"/>
                <a:gd name="T13" fmla="*/ 20 h 38"/>
                <a:gd name="T14" fmla="*/ 70 w 224"/>
                <a:gd name="T15" fmla="*/ 24 h 38"/>
                <a:gd name="T16" fmla="*/ 58 w 224"/>
                <a:gd name="T17" fmla="*/ 22 h 38"/>
                <a:gd name="T18" fmla="*/ 32 w 224"/>
                <a:gd name="T19" fmla="*/ 16 h 38"/>
                <a:gd name="T20" fmla="*/ 22 w 224"/>
                <a:gd name="T21" fmla="*/ 12 h 38"/>
                <a:gd name="T22" fmla="*/ 22 w 224"/>
                <a:gd name="T23" fmla="*/ 12 h 38"/>
                <a:gd name="T24" fmla="*/ 12 w 224"/>
                <a:gd name="T25" fmla="*/ 8 h 38"/>
                <a:gd name="T26" fmla="*/ 12 w 224"/>
                <a:gd name="T27" fmla="*/ 8 h 38"/>
                <a:gd name="T28" fmla="*/ 4 w 224"/>
                <a:gd name="T29" fmla="*/ 4 h 38"/>
                <a:gd name="T30" fmla="*/ 0 w 224"/>
                <a:gd name="T31" fmla="*/ 4 h 38"/>
                <a:gd name="T32" fmla="*/ 0 w 224"/>
                <a:gd name="T33" fmla="*/ 18 h 38"/>
                <a:gd name="T34" fmla="*/ 4 w 224"/>
                <a:gd name="T35" fmla="*/ 18 h 38"/>
                <a:gd name="T36" fmla="*/ 12 w 224"/>
                <a:gd name="T37" fmla="*/ 20 h 38"/>
                <a:gd name="T38" fmla="*/ 12 w 224"/>
                <a:gd name="T39" fmla="*/ 22 h 38"/>
                <a:gd name="T40" fmla="*/ 22 w 224"/>
                <a:gd name="T41" fmla="*/ 26 h 38"/>
                <a:gd name="T42" fmla="*/ 44 w 224"/>
                <a:gd name="T43" fmla="*/ 34 h 38"/>
                <a:gd name="T44" fmla="*/ 70 w 224"/>
                <a:gd name="T45" fmla="*/ 38 h 38"/>
                <a:gd name="T46" fmla="*/ 82 w 224"/>
                <a:gd name="T47" fmla="*/ 36 h 38"/>
                <a:gd name="T48" fmla="*/ 108 w 224"/>
                <a:gd name="T49" fmla="*/ 30 h 38"/>
                <a:gd name="T50" fmla="*/ 118 w 224"/>
                <a:gd name="T51" fmla="*/ 26 h 38"/>
                <a:gd name="T52" fmla="*/ 140 w 224"/>
                <a:gd name="T53" fmla="*/ 18 h 38"/>
                <a:gd name="T54" fmla="*/ 166 w 224"/>
                <a:gd name="T55" fmla="*/ 14 h 38"/>
                <a:gd name="T56" fmla="*/ 178 w 224"/>
                <a:gd name="T57" fmla="*/ 14 h 38"/>
                <a:gd name="T58" fmla="*/ 202 w 224"/>
                <a:gd name="T59" fmla="*/ 20 h 38"/>
                <a:gd name="T60" fmla="*/ 214 w 224"/>
                <a:gd name="T61" fmla="*/ 26 h 38"/>
                <a:gd name="T62" fmla="*/ 220 w 224"/>
                <a:gd name="T63" fmla="*/ 26 h 38"/>
                <a:gd name="T64" fmla="*/ 222 w 224"/>
                <a:gd name="T65" fmla="*/ 24 h 38"/>
                <a:gd name="T66" fmla="*/ 222 w 224"/>
                <a:gd name="T67" fmla="*/ 20 h 38"/>
                <a:gd name="T68" fmla="*/ 214 w 224"/>
                <a:gd name="T69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38">
                  <a:moveTo>
                    <a:pt x="214" y="12"/>
                  </a:moveTo>
                  <a:lnTo>
                    <a:pt x="214" y="12"/>
                  </a:lnTo>
                  <a:lnTo>
                    <a:pt x="202" y="6"/>
                  </a:lnTo>
                  <a:lnTo>
                    <a:pt x="192" y="4"/>
                  </a:lnTo>
                  <a:lnTo>
                    <a:pt x="178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52" y="0"/>
                  </a:lnTo>
                  <a:lnTo>
                    <a:pt x="140" y="4"/>
                  </a:lnTo>
                  <a:lnTo>
                    <a:pt x="128" y="8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08" y="16"/>
                  </a:lnTo>
                  <a:lnTo>
                    <a:pt x="96" y="20"/>
                  </a:lnTo>
                  <a:lnTo>
                    <a:pt x="82" y="22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58" y="22"/>
                  </a:lnTo>
                  <a:lnTo>
                    <a:pt x="44" y="20"/>
                  </a:lnTo>
                  <a:lnTo>
                    <a:pt x="3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32" y="30"/>
                  </a:lnTo>
                  <a:lnTo>
                    <a:pt x="44" y="34"/>
                  </a:lnTo>
                  <a:lnTo>
                    <a:pt x="58" y="36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82" y="36"/>
                  </a:lnTo>
                  <a:lnTo>
                    <a:pt x="96" y="34"/>
                  </a:lnTo>
                  <a:lnTo>
                    <a:pt x="108" y="30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8" y="20"/>
                  </a:lnTo>
                  <a:lnTo>
                    <a:pt x="140" y="18"/>
                  </a:lnTo>
                  <a:lnTo>
                    <a:pt x="152" y="14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78" y="14"/>
                  </a:lnTo>
                  <a:lnTo>
                    <a:pt x="192" y="18"/>
                  </a:lnTo>
                  <a:lnTo>
                    <a:pt x="202" y="20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8" y="26"/>
                  </a:lnTo>
                  <a:lnTo>
                    <a:pt x="220" y="26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24" y="22"/>
                  </a:lnTo>
                  <a:lnTo>
                    <a:pt x="222" y="20"/>
                  </a:lnTo>
                  <a:lnTo>
                    <a:pt x="220" y="16"/>
                  </a:lnTo>
                  <a:lnTo>
                    <a:pt x="214" y="12"/>
                  </a:lnTo>
                  <a:lnTo>
                    <a:pt x="2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/>
            <p:cNvSpPr>
              <a:spLocks noEditPoints="1"/>
            </p:cNvSpPr>
            <p:nvPr/>
          </p:nvSpPr>
          <p:spPr bwMode="auto">
            <a:xfrm>
              <a:off x="-338138" y="2259013"/>
              <a:ext cx="638176" cy="546100"/>
            </a:xfrm>
            <a:custGeom>
              <a:avLst/>
              <a:gdLst>
                <a:gd name="T0" fmla="*/ 402 w 402"/>
                <a:gd name="T1" fmla="*/ 192 h 344"/>
                <a:gd name="T2" fmla="*/ 148 w 402"/>
                <a:gd name="T3" fmla="*/ 8 h 344"/>
                <a:gd name="T4" fmla="*/ 140 w 402"/>
                <a:gd name="T5" fmla="*/ 4 h 344"/>
                <a:gd name="T6" fmla="*/ 132 w 402"/>
                <a:gd name="T7" fmla="*/ 0 h 344"/>
                <a:gd name="T8" fmla="*/ 116 w 402"/>
                <a:gd name="T9" fmla="*/ 0 h 344"/>
                <a:gd name="T10" fmla="*/ 104 w 402"/>
                <a:gd name="T11" fmla="*/ 6 h 344"/>
                <a:gd name="T12" fmla="*/ 88 w 402"/>
                <a:gd name="T13" fmla="*/ 20 h 344"/>
                <a:gd name="T14" fmla="*/ 84 w 402"/>
                <a:gd name="T15" fmla="*/ 26 h 344"/>
                <a:gd name="T16" fmla="*/ 84 w 402"/>
                <a:gd name="T17" fmla="*/ 30 h 344"/>
                <a:gd name="T18" fmla="*/ 80 w 402"/>
                <a:gd name="T19" fmla="*/ 40 h 344"/>
                <a:gd name="T20" fmla="*/ 72 w 402"/>
                <a:gd name="T21" fmla="*/ 48 h 344"/>
                <a:gd name="T22" fmla="*/ 32 w 402"/>
                <a:gd name="T23" fmla="*/ 80 h 344"/>
                <a:gd name="T24" fmla="*/ 2 w 402"/>
                <a:gd name="T25" fmla="*/ 100 h 344"/>
                <a:gd name="T26" fmla="*/ 0 w 402"/>
                <a:gd name="T27" fmla="*/ 104 h 344"/>
                <a:gd name="T28" fmla="*/ 2 w 402"/>
                <a:gd name="T29" fmla="*/ 106 h 344"/>
                <a:gd name="T30" fmla="*/ 86 w 402"/>
                <a:gd name="T31" fmla="*/ 60 h 344"/>
                <a:gd name="T32" fmla="*/ 92 w 402"/>
                <a:gd name="T33" fmla="*/ 68 h 344"/>
                <a:gd name="T34" fmla="*/ 106 w 402"/>
                <a:gd name="T35" fmla="*/ 80 h 344"/>
                <a:gd name="T36" fmla="*/ 116 w 402"/>
                <a:gd name="T37" fmla="*/ 82 h 344"/>
                <a:gd name="T38" fmla="*/ 114 w 402"/>
                <a:gd name="T39" fmla="*/ 84 h 344"/>
                <a:gd name="T40" fmla="*/ 114 w 402"/>
                <a:gd name="T41" fmla="*/ 108 h 344"/>
                <a:gd name="T42" fmla="*/ 118 w 402"/>
                <a:gd name="T43" fmla="*/ 130 h 344"/>
                <a:gd name="T44" fmla="*/ 140 w 402"/>
                <a:gd name="T45" fmla="*/ 170 h 344"/>
                <a:gd name="T46" fmla="*/ 180 w 402"/>
                <a:gd name="T47" fmla="*/ 204 h 344"/>
                <a:gd name="T48" fmla="*/ 232 w 402"/>
                <a:gd name="T49" fmla="*/ 226 h 344"/>
                <a:gd name="T50" fmla="*/ 232 w 402"/>
                <a:gd name="T51" fmla="*/ 336 h 344"/>
                <a:gd name="T52" fmla="*/ 234 w 402"/>
                <a:gd name="T53" fmla="*/ 342 h 344"/>
                <a:gd name="T54" fmla="*/ 240 w 402"/>
                <a:gd name="T55" fmla="*/ 344 h 344"/>
                <a:gd name="T56" fmla="*/ 244 w 402"/>
                <a:gd name="T57" fmla="*/ 344 h 344"/>
                <a:gd name="T58" fmla="*/ 248 w 402"/>
                <a:gd name="T59" fmla="*/ 338 h 344"/>
                <a:gd name="T60" fmla="*/ 248 w 402"/>
                <a:gd name="T61" fmla="*/ 230 h 344"/>
                <a:gd name="T62" fmla="*/ 252 w 402"/>
                <a:gd name="T63" fmla="*/ 230 h 344"/>
                <a:gd name="T64" fmla="*/ 274 w 402"/>
                <a:gd name="T65" fmla="*/ 234 h 344"/>
                <a:gd name="T66" fmla="*/ 318 w 402"/>
                <a:gd name="T67" fmla="*/ 232 h 344"/>
                <a:gd name="T68" fmla="*/ 356 w 402"/>
                <a:gd name="T69" fmla="*/ 220 h 344"/>
                <a:gd name="T70" fmla="*/ 388 w 402"/>
                <a:gd name="T71" fmla="*/ 202 h 344"/>
                <a:gd name="T72" fmla="*/ 402 w 402"/>
                <a:gd name="T73" fmla="*/ 192 h 344"/>
                <a:gd name="T74" fmla="*/ 116 w 402"/>
                <a:gd name="T75" fmla="*/ 46 h 344"/>
                <a:gd name="T76" fmla="*/ 110 w 402"/>
                <a:gd name="T77" fmla="*/ 42 h 344"/>
                <a:gd name="T78" fmla="*/ 108 w 402"/>
                <a:gd name="T79" fmla="*/ 36 h 344"/>
                <a:gd name="T80" fmla="*/ 110 w 402"/>
                <a:gd name="T81" fmla="*/ 34 h 344"/>
                <a:gd name="T82" fmla="*/ 114 w 402"/>
                <a:gd name="T83" fmla="*/ 30 h 344"/>
                <a:gd name="T84" fmla="*/ 118 w 402"/>
                <a:gd name="T85" fmla="*/ 30 h 344"/>
                <a:gd name="T86" fmla="*/ 124 w 402"/>
                <a:gd name="T87" fmla="*/ 34 h 344"/>
                <a:gd name="T88" fmla="*/ 124 w 402"/>
                <a:gd name="T89" fmla="*/ 40 h 344"/>
                <a:gd name="T90" fmla="*/ 124 w 402"/>
                <a:gd name="T91" fmla="*/ 42 h 344"/>
                <a:gd name="T92" fmla="*/ 118 w 402"/>
                <a:gd name="T93" fmla="*/ 46 h 344"/>
                <a:gd name="T94" fmla="*/ 116 w 402"/>
                <a:gd name="T95" fmla="*/ 4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2" h="344">
                  <a:moveTo>
                    <a:pt x="402" y="192"/>
                  </a:moveTo>
                  <a:lnTo>
                    <a:pt x="402" y="192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0" y="4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6" y="0"/>
                  </a:lnTo>
                  <a:lnTo>
                    <a:pt x="110" y="2"/>
                  </a:lnTo>
                  <a:lnTo>
                    <a:pt x="104" y="6"/>
                  </a:lnTo>
                  <a:lnTo>
                    <a:pt x="92" y="14"/>
                  </a:lnTo>
                  <a:lnTo>
                    <a:pt x="88" y="20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0" y="40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56" y="62"/>
                  </a:lnTo>
                  <a:lnTo>
                    <a:pt x="32" y="8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6"/>
                  </a:lnTo>
                  <a:lnTo>
                    <a:pt x="4" y="104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92" y="68"/>
                  </a:lnTo>
                  <a:lnTo>
                    <a:pt x="98" y="74"/>
                  </a:lnTo>
                  <a:lnTo>
                    <a:pt x="106" y="80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14" y="108"/>
                  </a:lnTo>
                  <a:lnTo>
                    <a:pt x="116" y="118"/>
                  </a:lnTo>
                  <a:lnTo>
                    <a:pt x="118" y="130"/>
                  </a:lnTo>
                  <a:lnTo>
                    <a:pt x="128" y="150"/>
                  </a:lnTo>
                  <a:lnTo>
                    <a:pt x="140" y="170"/>
                  </a:lnTo>
                  <a:lnTo>
                    <a:pt x="158" y="188"/>
                  </a:lnTo>
                  <a:lnTo>
                    <a:pt x="180" y="204"/>
                  </a:lnTo>
                  <a:lnTo>
                    <a:pt x="204" y="216"/>
                  </a:lnTo>
                  <a:lnTo>
                    <a:pt x="232" y="226"/>
                  </a:lnTo>
                  <a:lnTo>
                    <a:pt x="232" y="336"/>
                  </a:lnTo>
                  <a:lnTo>
                    <a:pt x="232" y="336"/>
                  </a:lnTo>
                  <a:lnTo>
                    <a:pt x="232" y="338"/>
                  </a:lnTo>
                  <a:lnTo>
                    <a:pt x="234" y="342"/>
                  </a:lnTo>
                  <a:lnTo>
                    <a:pt x="236" y="344"/>
                  </a:lnTo>
                  <a:lnTo>
                    <a:pt x="240" y="344"/>
                  </a:lnTo>
                  <a:lnTo>
                    <a:pt x="240" y="344"/>
                  </a:lnTo>
                  <a:lnTo>
                    <a:pt x="244" y="344"/>
                  </a:lnTo>
                  <a:lnTo>
                    <a:pt x="246" y="342"/>
                  </a:lnTo>
                  <a:lnTo>
                    <a:pt x="248" y="338"/>
                  </a:lnTo>
                  <a:lnTo>
                    <a:pt x="248" y="336"/>
                  </a:lnTo>
                  <a:lnTo>
                    <a:pt x="248" y="230"/>
                  </a:lnTo>
                  <a:lnTo>
                    <a:pt x="248" y="230"/>
                  </a:lnTo>
                  <a:lnTo>
                    <a:pt x="252" y="230"/>
                  </a:lnTo>
                  <a:lnTo>
                    <a:pt x="252" y="230"/>
                  </a:lnTo>
                  <a:lnTo>
                    <a:pt x="274" y="234"/>
                  </a:lnTo>
                  <a:lnTo>
                    <a:pt x="296" y="234"/>
                  </a:lnTo>
                  <a:lnTo>
                    <a:pt x="318" y="232"/>
                  </a:lnTo>
                  <a:lnTo>
                    <a:pt x="338" y="228"/>
                  </a:lnTo>
                  <a:lnTo>
                    <a:pt x="356" y="220"/>
                  </a:lnTo>
                  <a:lnTo>
                    <a:pt x="372" y="212"/>
                  </a:lnTo>
                  <a:lnTo>
                    <a:pt x="388" y="202"/>
                  </a:lnTo>
                  <a:lnTo>
                    <a:pt x="402" y="192"/>
                  </a:lnTo>
                  <a:lnTo>
                    <a:pt x="402" y="192"/>
                  </a:lnTo>
                  <a:close/>
                  <a:moveTo>
                    <a:pt x="116" y="46"/>
                  </a:moveTo>
                  <a:lnTo>
                    <a:pt x="116" y="46"/>
                  </a:lnTo>
                  <a:lnTo>
                    <a:pt x="112" y="44"/>
                  </a:lnTo>
                  <a:lnTo>
                    <a:pt x="110" y="42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10" y="34"/>
                  </a:lnTo>
                  <a:lnTo>
                    <a:pt x="112" y="32"/>
                  </a:lnTo>
                  <a:lnTo>
                    <a:pt x="114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2"/>
                  </a:lnTo>
                  <a:lnTo>
                    <a:pt x="122" y="44"/>
                  </a:lnTo>
                  <a:lnTo>
                    <a:pt x="118" y="46"/>
                  </a:lnTo>
                  <a:lnTo>
                    <a:pt x="116" y="46"/>
                  </a:lnTo>
                  <a:lnTo>
                    <a:pt x="116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87313" y="2693988"/>
              <a:ext cx="333375" cy="60325"/>
            </a:xfrm>
            <a:custGeom>
              <a:avLst/>
              <a:gdLst>
                <a:gd name="T0" fmla="*/ 66 w 210"/>
                <a:gd name="T1" fmla="*/ 22 h 38"/>
                <a:gd name="T2" fmla="*/ 42 w 210"/>
                <a:gd name="T3" fmla="*/ 18 h 38"/>
                <a:gd name="T4" fmla="*/ 20 w 210"/>
                <a:gd name="T5" fmla="*/ 12 h 38"/>
                <a:gd name="T6" fmla="*/ 20 w 210"/>
                <a:gd name="T7" fmla="*/ 10 h 38"/>
                <a:gd name="T8" fmla="*/ 20 w 210"/>
                <a:gd name="T9" fmla="*/ 10 h 38"/>
                <a:gd name="T10" fmla="*/ 10 w 210"/>
                <a:gd name="T11" fmla="*/ 8 h 38"/>
                <a:gd name="T12" fmla="*/ 10 w 210"/>
                <a:gd name="T13" fmla="*/ 6 h 38"/>
                <a:gd name="T14" fmla="*/ 2 w 210"/>
                <a:gd name="T15" fmla="*/ 4 h 38"/>
                <a:gd name="T16" fmla="*/ 0 w 210"/>
                <a:gd name="T17" fmla="*/ 18 h 38"/>
                <a:gd name="T18" fmla="*/ 2 w 210"/>
                <a:gd name="T19" fmla="*/ 20 h 38"/>
                <a:gd name="T20" fmla="*/ 10 w 210"/>
                <a:gd name="T21" fmla="*/ 22 h 38"/>
                <a:gd name="T22" fmla="*/ 10 w 210"/>
                <a:gd name="T23" fmla="*/ 22 h 38"/>
                <a:gd name="T24" fmla="*/ 20 w 210"/>
                <a:gd name="T25" fmla="*/ 26 h 38"/>
                <a:gd name="T26" fmla="*/ 30 w 210"/>
                <a:gd name="T27" fmla="*/ 30 h 38"/>
                <a:gd name="T28" fmla="*/ 54 w 210"/>
                <a:gd name="T29" fmla="*/ 36 h 38"/>
                <a:gd name="T30" fmla="*/ 66 w 210"/>
                <a:gd name="T31" fmla="*/ 38 h 38"/>
                <a:gd name="T32" fmla="*/ 90 w 210"/>
                <a:gd name="T33" fmla="*/ 34 h 38"/>
                <a:gd name="T34" fmla="*/ 112 w 210"/>
                <a:gd name="T35" fmla="*/ 26 h 38"/>
                <a:gd name="T36" fmla="*/ 144 w 210"/>
                <a:gd name="T37" fmla="*/ 16 h 38"/>
                <a:gd name="T38" fmla="*/ 156 w 210"/>
                <a:gd name="T39" fmla="*/ 14 h 38"/>
                <a:gd name="T40" fmla="*/ 180 w 210"/>
                <a:gd name="T41" fmla="*/ 18 h 38"/>
                <a:gd name="T42" fmla="*/ 202 w 210"/>
                <a:gd name="T43" fmla="*/ 26 h 38"/>
                <a:gd name="T44" fmla="*/ 206 w 210"/>
                <a:gd name="T45" fmla="*/ 26 h 38"/>
                <a:gd name="T46" fmla="*/ 210 w 210"/>
                <a:gd name="T47" fmla="*/ 22 h 38"/>
                <a:gd name="T48" fmla="*/ 210 w 210"/>
                <a:gd name="T49" fmla="*/ 18 h 38"/>
                <a:gd name="T50" fmla="*/ 202 w 210"/>
                <a:gd name="T51" fmla="*/ 10 h 38"/>
                <a:gd name="T52" fmla="*/ 192 w 210"/>
                <a:gd name="T53" fmla="*/ 6 h 38"/>
                <a:gd name="T54" fmla="*/ 168 w 210"/>
                <a:gd name="T55" fmla="*/ 0 h 38"/>
                <a:gd name="T56" fmla="*/ 156 w 210"/>
                <a:gd name="T57" fmla="*/ 0 h 38"/>
                <a:gd name="T58" fmla="*/ 132 w 210"/>
                <a:gd name="T59" fmla="*/ 4 h 38"/>
                <a:gd name="T60" fmla="*/ 112 w 210"/>
                <a:gd name="T61" fmla="*/ 12 h 38"/>
                <a:gd name="T62" fmla="*/ 90 w 210"/>
                <a:gd name="T63" fmla="*/ 18 h 38"/>
                <a:gd name="T64" fmla="*/ 66 w 210"/>
                <a:gd name="T65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38">
                  <a:moveTo>
                    <a:pt x="66" y="22"/>
                  </a:moveTo>
                  <a:lnTo>
                    <a:pt x="66" y="22"/>
                  </a:lnTo>
                  <a:lnTo>
                    <a:pt x="54" y="22"/>
                  </a:lnTo>
                  <a:lnTo>
                    <a:pt x="42" y="18"/>
                  </a:lnTo>
                  <a:lnTo>
                    <a:pt x="3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30" y="30"/>
                  </a:lnTo>
                  <a:lnTo>
                    <a:pt x="42" y="34"/>
                  </a:lnTo>
                  <a:lnTo>
                    <a:pt x="54" y="36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78" y="36"/>
                  </a:lnTo>
                  <a:lnTo>
                    <a:pt x="90" y="34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32" y="18"/>
                  </a:lnTo>
                  <a:lnTo>
                    <a:pt x="144" y="16"/>
                  </a:lnTo>
                  <a:lnTo>
                    <a:pt x="156" y="14"/>
                  </a:lnTo>
                  <a:lnTo>
                    <a:pt x="156" y="14"/>
                  </a:lnTo>
                  <a:lnTo>
                    <a:pt x="168" y="16"/>
                  </a:lnTo>
                  <a:lnTo>
                    <a:pt x="180" y="18"/>
                  </a:lnTo>
                  <a:lnTo>
                    <a:pt x="192" y="22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6" y="26"/>
                  </a:lnTo>
                  <a:lnTo>
                    <a:pt x="208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18"/>
                  </a:lnTo>
                  <a:lnTo>
                    <a:pt x="208" y="14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192" y="6"/>
                  </a:lnTo>
                  <a:lnTo>
                    <a:pt x="180" y="4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2" y="4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02" y="16"/>
                  </a:lnTo>
                  <a:lnTo>
                    <a:pt x="90" y="18"/>
                  </a:lnTo>
                  <a:lnTo>
                    <a:pt x="78" y="22"/>
                  </a:lnTo>
                  <a:lnTo>
                    <a:pt x="66" y="22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/>
            <p:cNvSpPr>
              <a:spLocks/>
            </p:cNvSpPr>
            <p:nvPr/>
          </p:nvSpPr>
          <p:spPr bwMode="auto">
            <a:xfrm>
              <a:off x="-328613" y="2693988"/>
              <a:ext cx="327025" cy="60325"/>
            </a:xfrm>
            <a:custGeom>
              <a:avLst/>
              <a:gdLst>
                <a:gd name="T0" fmla="*/ 200 w 206"/>
                <a:gd name="T1" fmla="*/ 8 h 38"/>
                <a:gd name="T2" fmla="*/ 200 w 206"/>
                <a:gd name="T3" fmla="*/ 8 h 38"/>
                <a:gd name="T4" fmla="*/ 192 w 206"/>
                <a:gd name="T5" fmla="*/ 10 h 38"/>
                <a:gd name="T6" fmla="*/ 192 w 206"/>
                <a:gd name="T7" fmla="*/ 10 h 38"/>
                <a:gd name="T8" fmla="*/ 192 w 206"/>
                <a:gd name="T9" fmla="*/ 10 h 38"/>
                <a:gd name="T10" fmla="*/ 190 w 206"/>
                <a:gd name="T11" fmla="*/ 12 h 38"/>
                <a:gd name="T12" fmla="*/ 190 w 206"/>
                <a:gd name="T13" fmla="*/ 12 h 38"/>
                <a:gd name="T14" fmla="*/ 182 w 206"/>
                <a:gd name="T15" fmla="*/ 16 h 38"/>
                <a:gd name="T16" fmla="*/ 170 w 206"/>
                <a:gd name="T17" fmla="*/ 18 h 38"/>
                <a:gd name="T18" fmla="*/ 158 w 206"/>
                <a:gd name="T19" fmla="*/ 22 h 38"/>
                <a:gd name="T20" fmla="*/ 146 w 206"/>
                <a:gd name="T21" fmla="*/ 22 h 38"/>
                <a:gd name="T22" fmla="*/ 146 w 206"/>
                <a:gd name="T23" fmla="*/ 22 h 38"/>
                <a:gd name="T24" fmla="*/ 134 w 206"/>
                <a:gd name="T25" fmla="*/ 22 h 38"/>
                <a:gd name="T26" fmla="*/ 122 w 206"/>
                <a:gd name="T27" fmla="*/ 18 h 38"/>
                <a:gd name="T28" fmla="*/ 100 w 206"/>
                <a:gd name="T29" fmla="*/ 12 h 38"/>
                <a:gd name="T30" fmla="*/ 100 w 206"/>
                <a:gd name="T31" fmla="*/ 12 h 38"/>
                <a:gd name="T32" fmla="*/ 78 w 206"/>
                <a:gd name="T33" fmla="*/ 4 h 38"/>
                <a:gd name="T34" fmla="*/ 66 w 206"/>
                <a:gd name="T35" fmla="*/ 0 h 38"/>
                <a:gd name="T36" fmla="*/ 54 w 206"/>
                <a:gd name="T37" fmla="*/ 0 h 38"/>
                <a:gd name="T38" fmla="*/ 54 w 206"/>
                <a:gd name="T39" fmla="*/ 0 h 38"/>
                <a:gd name="T40" fmla="*/ 42 w 206"/>
                <a:gd name="T41" fmla="*/ 0 h 38"/>
                <a:gd name="T42" fmla="*/ 30 w 206"/>
                <a:gd name="T43" fmla="*/ 4 h 38"/>
                <a:gd name="T44" fmla="*/ 20 w 206"/>
                <a:gd name="T45" fmla="*/ 6 h 38"/>
                <a:gd name="T46" fmla="*/ 10 w 206"/>
                <a:gd name="T47" fmla="*/ 10 h 38"/>
                <a:gd name="T48" fmla="*/ 10 w 206"/>
                <a:gd name="T49" fmla="*/ 10 h 38"/>
                <a:gd name="T50" fmla="*/ 4 w 206"/>
                <a:gd name="T51" fmla="*/ 14 h 38"/>
                <a:gd name="T52" fmla="*/ 0 w 206"/>
                <a:gd name="T53" fmla="*/ 18 h 38"/>
                <a:gd name="T54" fmla="*/ 0 w 206"/>
                <a:gd name="T55" fmla="*/ 22 h 38"/>
                <a:gd name="T56" fmla="*/ 0 w 206"/>
                <a:gd name="T57" fmla="*/ 22 h 38"/>
                <a:gd name="T58" fmla="*/ 2 w 206"/>
                <a:gd name="T59" fmla="*/ 26 h 38"/>
                <a:gd name="T60" fmla="*/ 6 w 206"/>
                <a:gd name="T61" fmla="*/ 28 h 38"/>
                <a:gd name="T62" fmla="*/ 10 w 206"/>
                <a:gd name="T63" fmla="*/ 26 h 38"/>
                <a:gd name="T64" fmla="*/ 10 w 206"/>
                <a:gd name="T65" fmla="*/ 26 h 38"/>
                <a:gd name="T66" fmla="*/ 20 w 206"/>
                <a:gd name="T67" fmla="*/ 22 h 38"/>
                <a:gd name="T68" fmla="*/ 30 w 206"/>
                <a:gd name="T69" fmla="*/ 18 h 38"/>
                <a:gd name="T70" fmla="*/ 42 w 206"/>
                <a:gd name="T71" fmla="*/ 16 h 38"/>
                <a:gd name="T72" fmla="*/ 54 w 206"/>
                <a:gd name="T73" fmla="*/ 14 h 38"/>
                <a:gd name="T74" fmla="*/ 54 w 206"/>
                <a:gd name="T75" fmla="*/ 14 h 38"/>
                <a:gd name="T76" fmla="*/ 66 w 206"/>
                <a:gd name="T77" fmla="*/ 16 h 38"/>
                <a:gd name="T78" fmla="*/ 78 w 206"/>
                <a:gd name="T79" fmla="*/ 18 h 38"/>
                <a:gd name="T80" fmla="*/ 100 w 206"/>
                <a:gd name="T81" fmla="*/ 26 h 38"/>
                <a:gd name="T82" fmla="*/ 100 w 206"/>
                <a:gd name="T83" fmla="*/ 26 h 38"/>
                <a:gd name="T84" fmla="*/ 110 w 206"/>
                <a:gd name="T85" fmla="*/ 30 h 38"/>
                <a:gd name="T86" fmla="*/ 122 w 206"/>
                <a:gd name="T87" fmla="*/ 34 h 38"/>
                <a:gd name="T88" fmla="*/ 134 w 206"/>
                <a:gd name="T89" fmla="*/ 36 h 38"/>
                <a:gd name="T90" fmla="*/ 146 w 206"/>
                <a:gd name="T91" fmla="*/ 38 h 38"/>
                <a:gd name="T92" fmla="*/ 146 w 206"/>
                <a:gd name="T93" fmla="*/ 38 h 38"/>
                <a:gd name="T94" fmla="*/ 158 w 206"/>
                <a:gd name="T95" fmla="*/ 36 h 38"/>
                <a:gd name="T96" fmla="*/ 170 w 206"/>
                <a:gd name="T97" fmla="*/ 34 h 38"/>
                <a:gd name="T98" fmla="*/ 182 w 206"/>
                <a:gd name="T99" fmla="*/ 30 h 38"/>
                <a:gd name="T100" fmla="*/ 190 w 206"/>
                <a:gd name="T101" fmla="*/ 26 h 38"/>
                <a:gd name="T102" fmla="*/ 190 w 206"/>
                <a:gd name="T103" fmla="*/ 26 h 38"/>
                <a:gd name="T104" fmla="*/ 200 w 206"/>
                <a:gd name="T105" fmla="*/ 22 h 38"/>
                <a:gd name="T106" fmla="*/ 200 w 206"/>
                <a:gd name="T107" fmla="*/ 22 h 38"/>
                <a:gd name="T108" fmla="*/ 200 w 206"/>
                <a:gd name="T109" fmla="*/ 22 h 38"/>
                <a:gd name="T110" fmla="*/ 200 w 206"/>
                <a:gd name="T111" fmla="*/ 22 h 38"/>
                <a:gd name="T112" fmla="*/ 206 w 206"/>
                <a:gd name="T113" fmla="*/ 20 h 38"/>
                <a:gd name="T114" fmla="*/ 206 w 206"/>
                <a:gd name="T115" fmla="*/ 6 h 38"/>
                <a:gd name="T116" fmla="*/ 206 w 206"/>
                <a:gd name="T117" fmla="*/ 6 h 38"/>
                <a:gd name="T118" fmla="*/ 200 w 206"/>
                <a:gd name="T119" fmla="*/ 6 h 38"/>
                <a:gd name="T120" fmla="*/ 200 w 206"/>
                <a:gd name="T121" fmla="*/ 6 h 38"/>
                <a:gd name="T122" fmla="*/ 200 w 206"/>
                <a:gd name="T123" fmla="*/ 8 h 38"/>
                <a:gd name="T124" fmla="*/ 200 w 206"/>
                <a:gd name="T12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38">
                  <a:moveTo>
                    <a:pt x="200" y="8"/>
                  </a:moveTo>
                  <a:lnTo>
                    <a:pt x="200" y="8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2" y="16"/>
                  </a:lnTo>
                  <a:lnTo>
                    <a:pt x="170" y="18"/>
                  </a:lnTo>
                  <a:lnTo>
                    <a:pt x="158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34" y="22"/>
                  </a:lnTo>
                  <a:lnTo>
                    <a:pt x="122" y="1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78" y="4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0" y="4"/>
                  </a:lnTo>
                  <a:lnTo>
                    <a:pt x="20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6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2"/>
                  </a:lnTo>
                  <a:lnTo>
                    <a:pt x="30" y="18"/>
                  </a:lnTo>
                  <a:lnTo>
                    <a:pt x="42" y="16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6" y="16"/>
                  </a:lnTo>
                  <a:lnTo>
                    <a:pt x="78" y="1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10" y="30"/>
                  </a:lnTo>
                  <a:lnTo>
                    <a:pt x="122" y="34"/>
                  </a:lnTo>
                  <a:lnTo>
                    <a:pt x="134" y="36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58" y="36"/>
                  </a:lnTo>
                  <a:lnTo>
                    <a:pt x="170" y="34"/>
                  </a:lnTo>
                  <a:lnTo>
                    <a:pt x="182" y="30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6" y="20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200" y="8"/>
                  </a:lnTo>
                  <a:lnTo>
                    <a:pt x="20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02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Boat Tours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Narrated 45 boat tours from Boothbay Harbor reaching an audience of 4479 passengers.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Boothbay program had a 35% increase in tours and 20% increase in passengers over 2015.</a:t>
            </a:r>
            <a:endParaRPr lang="en-US" sz="22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Narrated approx. 65 boat tours from New Harbor to date, reaching an estimated audience of 4500.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dirty="0"/>
              <a:t>School Outreach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Schools, Project Puffin Visitor Center, and Nature Center Programs continue to reach youth and adults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r="24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73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Papers and Presentations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2nd World Seabird Conference- Cape Town SA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Pacific Seabird Group, Oahu, HA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International Marine Conservation Congress, St. John’s, </a:t>
            </a:r>
            <a:r>
              <a:rPr lang="en-US" sz="2000" dirty="0" smtClean="0"/>
              <a:t>Newfoundland 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13 Birding Festivals and special events</a:t>
            </a:r>
          </a:p>
          <a:p>
            <a:pPr marL="1120140" lvl="1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r="1528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18" y="2690625"/>
            <a:ext cx="3044360" cy="4167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16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Financial Report 2015-2016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Seabird Restoration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676179"/>
              </p:ext>
            </p:extLst>
          </p:nvPr>
        </p:nvGraphicFramePr>
        <p:xfrm>
          <a:off x="91441" y="689956"/>
          <a:ext cx="7124006" cy="552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Placeholder 7"/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650166536"/>
              </p:ext>
            </p:extLst>
          </p:nvPr>
        </p:nvGraphicFramePr>
        <p:xfrm>
          <a:off x="6035040" y="4031674"/>
          <a:ext cx="2909456" cy="323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6452755" y="4181302"/>
            <a:ext cx="1841269" cy="1255222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46566" y="5394961"/>
            <a:ext cx="3981796" cy="864523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4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363920"/>
              </p:ext>
            </p:extLst>
          </p:nvPr>
        </p:nvGraphicFramePr>
        <p:xfrm>
          <a:off x="914397" y="1252911"/>
          <a:ext cx="7398327" cy="5416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4518">
                  <a:extLst>
                    <a:ext uri="{9D8B030D-6E8A-4147-A177-3AD203B41FA5}">
                      <a16:colId xmlns:a16="http://schemas.microsoft.com/office/drawing/2014/main" xmlns="" val="2067451160"/>
                    </a:ext>
                  </a:extLst>
                </a:gridCol>
                <a:gridCol w="943745">
                  <a:extLst>
                    <a:ext uri="{9D8B030D-6E8A-4147-A177-3AD203B41FA5}">
                      <a16:colId xmlns:a16="http://schemas.microsoft.com/office/drawing/2014/main" xmlns="" val="2522970099"/>
                    </a:ext>
                  </a:extLst>
                </a:gridCol>
                <a:gridCol w="989214">
                  <a:extLst>
                    <a:ext uri="{9D8B030D-6E8A-4147-A177-3AD203B41FA5}">
                      <a16:colId xmlns:a16="http://schemas.microsoft.com/office/drawing/2014/main" xmlns="" val="2377523792"/>
                    </a:ext>
                  </a:extLst>
                </a:gridCol>
                <a:gridCol w="856211">
                  <a:extLst>
                    <a:ext uri="{9D8B030D-6E8A-4147-A177-3AD203B41FA5}">
                      <a16:colId xmlns:a16="http://schemas.microsoft.com/office/drawing/2014/main" xmlns="" val="199895802"/>
                    </a:ext>
                  </a:extLst>
                </a:gridCol>
                <a:gridCol w="133004">
                  <a:extLst>
                    <a:ext uri="{9D8B030D-6E8A-4147-A177-3AD203B41FA5}">
                      <a16:colId xmlns:a16="http://schemas.microsoft.com/office/drawing/2014/main" xmlns="" val="216457755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xmlns="" val="1653008324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xmlns="" val="3756468703"/>
                    </a:ext>
                  </a:extLst>
                </a:gridCol>
                <a:gridCol w="964275">
                  <a:extLst>
                    <a:ext uri="{9D8B030D-6E8A-4147-A177-3AD203B41FA5}">
                      <a16:colId xmlns:a16="http://schemas.microsoft.com/office/drawing/2014/main" xmlns="" val="1653993314"/>
                    </a:ext>
                  </a:extLst>
                </a:gridCol>
              </a:tblGrid>
              <a:tr h="278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Description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FY14  Total</a:t>
                      </a:r>
                      <a:endParaRPr lang="en-US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FY15 Total</a:t>
                      </a:r>
                      <a:endParaRPr lang="en-US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FY16 Total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FY16 </a:t>
                      </a:r>
                      <a:r>
                        <a:rPr lang="en-US" sz="1000" b="1" u="none" strike="noStrike" dirty="0" err="1">
                          <a:effectLst/>
                        </a:rPr>
                        <a:t>Dept</a:t>
                      </a:r>
                      <a:r>
                        <a:rPr lang="en-US" sz="1000" b="1" u="none" strike="noStrike" dirty="0">
                          <a:effectLst/>
                        </a:rPr>
                        <a:t> Seabird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FY16 Dept PPVC</a:t>
                      </a:r>
                      <a:endParaRPr lang="en-US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FY16 </a:t>
                      </a:r>
                      <a:r>
                        <a:rPr lang="en-US" sz="1000" b="1" u="none" strike="noStrike" dirty="0" err="1">
                          <a:effectLst/>
                        </a:rPr>
                        <a:t>Dept</a:t>
                      </a:r>
                      <a:r>
                        <a:rPr lang="en-US" sz="1000" b="1" u="none" strike="noStrike" dirty="0">
                          <a:effectLst/>
                        </a:rPr>
                        <a:t> Hog Island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747930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387424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Contributions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918,694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1,003,923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993,165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875,036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34,043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84,086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60857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Government Grants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99,830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47,076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78,027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78,027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9943725"/>
                  </a:ext>
                </a:extLst>
              </a:tr>
              <a:tr h="278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Departmental Revenue Transfers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(7,415)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(21,850)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(24,339)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66,866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7,500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(98,705)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01499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Investment Income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200,610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70,610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73,764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73,757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6370672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Earned Income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447,079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506,877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558,140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24,694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58,615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474,831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3426718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Total Revenue</a:t>
                      </a:r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1,658,798 </a:t>
                      </a:r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1,606,636 </a:t>
                      </a:r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1,678,757 </a:t>
                      </a:r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1,118,380 </a:t>
                      </a:r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solidFill>
                            <a:srgbClr val="0070C0"/>
                          </a:solidFill>
                          <a:effectLst/>
                        </a:rPr>
                        <a:t>100,165 </a:t>
                      </a:r>
                      <a:endParaRPr lang="en-US" sz="1000" b="1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460,212 </a:t>
                      </a:r>
                      <a:endParaRPr lang="en-US" sz="1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5428787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B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400903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Salaries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693,477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613,850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617,997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458,787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43,112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116,098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028778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Payroll Taxes &amp; Benefits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171,305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153,712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174,989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138,350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14,019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22,620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3499237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Travel &amp; Meetings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34,328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32,484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44,691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24,744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100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19,847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0374102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Postage and Mailing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28,284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31,569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26,612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24,427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543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1,642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559086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Scholarships and Grants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1,601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18,429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7,506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7,450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44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8626473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Professional Services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113,247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140,637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146,702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79,033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67,669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3415802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Occupancy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65,478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57,701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57,156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24,024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20,100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13,032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2868336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Telecommunications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35,126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24,242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29,214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26,470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811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1,933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9579155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Insurance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28,171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25,064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24,000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16,397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1,173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6,430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962473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Fees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37,874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17,542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36,979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10,234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6,167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20,578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259087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Depreciation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3,416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189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8136151"/>
                  </a:ext>
                </a:extLst>
              </a:tr>
              <a:tr h="278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Direct Mail, Marketing &amp; Other Printing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24,358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26,065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27,270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23,039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2,689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1,542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7225957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Repairs and Maintenance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38,785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21,317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15,844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12,131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3,713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0371040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Supplies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36,852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44,242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48,136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26,011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2,552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19,573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2187800"/>
                  </a:ext>
                </a:extLst>
              </a:tr>
              <a:tr h="278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Center and Education Expenses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107,585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101,826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68,110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31,605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71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36,434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4475524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Transfers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(65,000)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(9,258)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(68)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(9,190)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7126928"/>
                  </a:ext>
                </a:extLst>
              </a:tr>
              <a:tr h="7758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3716274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Expenses </a:t>
                      </a:r>
                      <a:r>
                        <a:rPr lang="en-US" sz="1000" b="1" u="none" strike="noStrike" dirty="0" err="1">
                          <a:effectLst/>
                        </a:rPr>
                        <a:t>Excl</a:t>
                      </a:r>
                      <a:r>
                        <a:rPr lang="en-US" sz="1000" b="1" u="none" strike="noStrike" dirty="0">
                          <a:effectLst/>
                        </a:rPr>
                        <a:t> SSA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1,419,887 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1,243,869 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1,315,948 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902,634 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91,349 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321,965 </a:t>
                      </a:r>
                      <a:endParaRPr lang="en-US" sz="1000" b="1" i="0" u="none" strike="noStrike" dirty="0">
                        <a:solidFill>
                          <a:srgbClr val="8A118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3761095"/>
                  </a:ext>
                </a:extLst>
              </a:tr>
              <a:tr h="278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Support Services/Contingency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221,912 </a:t>
                      </a:r>
                      <a:endParaRPr lang="en-US" sz="1000" b="0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196,431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197,759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146,812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13,796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37,151 </a:t>
                      </a:r>
                      <a:endParaRPr lang="en-US" sz="10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2290882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 Expenses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1,641,799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1,440,300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1,513,707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1,049,446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105,145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359,116 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458965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 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Surplus to Reserves</a:t>
                      </a:r>
                      <a:endParaRPr lang="en-US" sz="600" b="1" i="1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5368554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Net Income (Expense)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16,999 </a:t>
                      </a:r>
                      <a:endParaRPr lang="en-US" sz="1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166,336 </a:t>
                      </a:r>
                      <a:endParaRPr lang="en-US" sz="1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E5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165,050 </a:t>
                      </a:r>
                      <a:endParaRPr lang="en-US" sz="1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68,934 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(4,980)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</a:rPr>
                        <a:t>101,096 </a:t>
                      </a:r>
                      <a:endParaRPr lang="en-US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772092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259377" y="674149"/>
          <a:ext cx="6708369" cy="512866"/>
        </p:xfrm>
        <a:graphic>
          <a:graphicData uri="http://schemas.openxmlformats.org/drawingml/2006/table">
            <a:tbl>
              <a:tblPr/>
              <a:tblGrid>
                <a:gridCol w="1805043">
                  <a:extLst>
                    <a:ext uri="{9D8B030D-6E8A-4147-A177-3AD203B41FA5}">
                      <a16:colId xmlns:a16="http://schemas.microsoft.com/office/drawing/2014/main" xmlns="" val="285756854"/>
                    </a:ext>
                  </a:extLst>
                </a:gridCol>
                <a:gridCol w="817221">
                  <a:extLst>
                    <a:ext uri="{9D8B030D-6E8A-4147-A177-3AD203B41FA5}">
                      <a16:colId xmlns:a16="http://schemas.microsoft.com/office/drawing/2014/main" xmlns="" val="947742145"/>
                    </a:ext>
                  </a:extLst>
                </a:gridCol>
                <a:gridCol w="817221">
                  <a:extLst>
                    <a:ext uri="{9D8B030D-6E8A-4147-A177-3AD203B41FA5}">
                      <a16:colId xmlns:a16="http://schemas.microsoft.com/office/drawing/2014/main" xmlns="" val="1562171883"/>
                    </a:ext>
                  </a:extLst>
                </a:gridCol>
                <a:gridCol w="817221">
                  <a:extLst>
                    <a:ext uri="{9D8B030D-6E8A-4147-A177-3AD203B41FA5}">
                      <a16:colId xmlns:a16="http://schemas.microsoft.com/office/drawing/2014/main" xmlns="" val="410261505"/>
                    </a:ext>
                  </a:extLst>
                </a:gridCol>
                <a:gridCol w="817221">
                  <a:extLst>
                    <a:ext uri="{9D8B030D-6E8A-4147-A177-3AD203B41FA5}">
                      <a16:colId xmlns:a16="http://schemas.microsoft.com/office/drawing/2014/main" xmlns="" val="3848813107"/>
                    </a:ext>
                  </a:extLst>
                </a:gridCol>
                <a:gridCol w="817221">
                  <a:extLst>
                    <a:ext uri="{9D8B030D-6E8A-4147-A177-3AD203B41FA5}">
                      <a16:colId xmlns:a16="http://schemas.microsoft.com/office/drawing/2014/main" xmlns="" val="4115380812"/>
                    </a:ext>
                  </a:extLst>
                </a:gridCol>
                <a:gridCol w="817221">
                  <a:extLst>
                    <a:ext uri="{9D8B030D-6E8A-4147-A177-3AD203B41FA5}">
                      <a16:colId xmlns:a16="http://schemas.microsoft.com/office/drawing/2014/main" xmlns="" val="576916792"/>
                    </a:ext>
                  </a:extLst>
                </a:gridCol>
              </a:tblGrid>
              <a:tr h="32149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Seabird Restoration Program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3477322"/>
                  </a:ext>
                </a:extLst>
              </a:tr>
              <a:tr h="19136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Income Statement (FY16 Preliminary)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1139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5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	</a:t>
            </a:r>
          </a:p>
          <a:p>
            <a:pPr algn="ctr"/>
            <a:r>
              <a:rPr lang="en-US" dirty="0" smtClean="0"/>
              <a:t>Take home points from FY16 Budget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Three SRP cost centers (Seabirds, Hog Island and Project Puffin Visitor Center) showed similar revenue as previous recent years.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FY16 budget had a surplus of $165,050 which will be put into the restricted ‘operating reserves’ fund that 	    now totals $373,892.39.  These funds can be used only for SRP cost centers.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242691"/>
              </p:ext>
            </p:extLst>
          </p:nvPr>
        </p:nvGraphicFramePr>
        <p:xfrm>
          <a:off x="698740" y="854014"/>
          <a:ext cx="8220974" cy="5684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ular Callout 3"/>
          <p:cNvSpPr/>
          <p:nvPr/>
        </p:nvSpPr>
        <p:spPr>
          <a:xfrm>
            <a:off x="6809220" y="3817188"/>
            <a:ext cx="1197032" cy="1205346"/>
          </a:xfrm>
          <a:prstGeom prst="wedgeRectCallout">
            <a:avLst>
              <a:gd name="adj1" fmla="val 68056"/>
              <a:gd name="adj2" fmla="val -10301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“Puffin Society” 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Feasibility &amp; Planning Update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Seabird Restoration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CCS Essential questions to be clarified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What role will National Audubon Society have in supporting the campaign and the Audubon Seabird Institute?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What are the short- and mid-term goals for the Institute?  Is the geographic scope regional or national?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What steps will be taken to develop a succession plan for Dr. Kress?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What role will Hog Island have in the Institute and in the campaign?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Who is leading the proposed campaign, and have lead prospects been identified?</a:t>
            </a:r>
          </a:p>
        </p:txBody>
      </p:sp>
    </p:spTree>
    <p:extLst>
      <p:ext uri="{BB962C8B-B14F-4D97-AF65-F5344CB8AC3E}">
        <p14:creationId xmlns:p14="http://schemas.microsoft.com/office/powerpoint/2010/main" val="22423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7624"/>
            <a:ext cx="8445732" cy="538345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CCS Recommendations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Provide immediate clarity to the need for greater organizational structure in the proposed Audubon Seabird Institute.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Develop a sharpened Case, emphasizing a clear mission and specific focus.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Prepare a comprehensive funding mix with a first benchmark of $2.5M; adopt a phased approach to reach a preliminary goal of $5M.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Secure volunteer leaders to assist in preparation and execution of the campaign.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Prioritize the identification and cultivation of new potential supporters.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Allocate necessary resources to staff and manage the campaign.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Engage an Advisory Council for the proposed Audubon Seabird Institute.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Develop and Planned Giving program to build endowment.</a:t>
            </a:r>
          </a:p>
        </p:txBody>
      </p:sp>
    </p:spTree>
    <p:extLst>
      <p:ext uri="{BB962C8B-B14F-4D97-AF65-F5344CB8AC3E}">
        <p14:creationId xmlns:p14="http://schemas.microsoft.com/office/powerpoint/2010/main" val="13207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047624"/>
            <a:ext cx="6431280" cy="5383454"/>
          </a:xfrm>
        </p:spPr>
        <p:txBody>
          <a:bodyPr anchor="ctr"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Increase the populations of 16 flagship species at 500 priority sites.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Enlist 10,000 volunteers and partners with 130 Audubon chapters for beach stewardship.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316" y="726480"/>
            <a:ext cx="1828800" cy="6131519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-5316" y="4603637"/>
            <a:ext cx="1828800" cy="2254364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r>
              <a:rPr lang="en-US" sz="1600" dirty="0" smtClean="0"/>
              <a:t>COASTS</a:t>
            </a:r>
          </a:p>
          <a:p>
            <a:endParaRPr lang="en-US" sz="1600" dirty="0"/>
          </a:p>
          <a:p>
            <a:r>
              <a:rPr lang="en-US" sz="1600" dirty="0" smtClean="0"/>
              <a:t>Goals</a:t>
            </a:r>
            <a:endParaRPr lang="en-US" sz="1600" dirty="0"/>
          </a:p>
        </p:txBody>
      </p:sp>
      <p:pic>
        <p:nvPicPr>
          <p:cNvPr id="16" name="Picture 15" descr="Working_Lands.png"/>
          <p:cNvPicPr>
            <a:picLocks noChangeAspect="1"/>
          </p:cNvPicPr>
          <p:nvPr/>
        </p:nvPicPr>
        <p:blipFill rotWithShape="1">
          <a:blip r:embed="rId2" cstate="email"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69" b="-85"/>
          <a:stretch/>
        </p:blipFill>
        <p:spPr>
          <a:xfrm>
            <a:off x="-10632" y="1670068"/>
            <a:ext cx="1834116" cy="2933568"/>
          </a:xfrm>
          <a:prstGeom prst="rect">
            <a:avLst/>
          </a:prstGeom>
          <a:ln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1823484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33835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1670068"/>
            <a:ext cx="182348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4597442"/>
            <a:ext cx="1828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600347" y="932052"/>
            <a:ext cx="658144" cy="454621"/>
            <a:chOff x="-347663" y="2259013"/>
            <a:chExt cx="790576" cy="546100"/>
          </a:xfrm>
        </p:grpSpPr>
        <p:sp>
          <p:nvSpPr>
            <p:cNvPr id="49" name="AutoShape 24"/>
            <p:cNvSpPr>
              <a:spLocks noChangeAspect="1" noChangeArrowheads="1" noTextEdit="1"/>
            </p:cNvSpPr>
            <p:nvPr/>
          </p:nvSpPr>
          <p:spPr bwMode="auto">
            <a:xfrm>
              <a:off x="-347663" y="2259013"/>
              <a:ext cx="790576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-347663" y="2744788"/>
              <a:ext cx="346075" cy="60325"/>
            </a:xfrm>
            <a:custGeom>
              <a:avLst/>
              <a:gdLst>
                <a:gd name="T0" fmla="*/ 210 w 218"/>
                <a:gd name="T1" fmla="*/ 8 h 38"/>
                <a:gd name="T2" fmla="*/ 202 w 218"/>
                <a:gd name="T3" fmla="*/ 12 h 38"/>
                <a:gd name="T4" fmla="*/ 200 w 218"/>
                <a:gd name="T5" fmla="*/ 12 h 38"/>
                <a:gd name="T6" fmla="*/ 190 w 218"/>
                <a:gd name="T7" fmla="*/ 16 h 38"/>
                <a:gd name="T8" fmla="*/ 166 w 218"/>
                <a:gd name="T9" fmla="*/ 22 h 38"/>
                <a:gd name="T10" fmla="*/ 152 w 218"/>
                <a:gd name="T11" fmla="*/ 24 h 38"/>
                <a:gd name="T12" fmla="*/ 128 w 218"/>
                <a:gd name="T13" fmla="*/ 20 h 38"/>
                <a:gd name="T14" fmla="*/ 106 w 218"/>
                <a:gd name="T15" fmla="*/ 12 h 38"/>
                <a:gd name="T16" fmla="*/ 94 w 218"/>
                <a:gd name="T17" fmla="*/ 8 h 38"/>
                <a:gd name="T18" fmla="*/ 70 w 218"/>
                <a:gd name="T19" fmla="*/ 0 h 38"/>
                <a:gd name="T20" fmla="*/ 58 w 218"/>
                <a:gd name="T21" fmla="*/ 0 h 38"/>
                <a:gd name="T22" fmla="*/ 32 w 218"/>
                <a:gd name="T23" fmla="*/ 4 h 38"/>
                <a:gd name="T24" fmla="*/ 10 w 218"/>
                <a:gd name="T25" fmla="*/ 12 h 38"/>
                <a:gd name="T26" fmla="*/ 4 w 218"/>
                <a:gd name="T27" fmla="*/ 16 h 38"/>
                <a:gd name="T28" fmla="*/ 0 w 218"/>
                <a:gd name="T29" fmla="*/ 22 h 38"/>
                <a:gd name="T30" fmla="*/ 0 w 218"/>
                <a:gd name="T31" fmla="*/ 24 h 38"/>
                <a:gd name="T32" fmla="*/ 6 w 218"/>
                <a:gd name="T33" fmla="*/ 26 h 38"/>
                <a:gd name="T34" fmla="*/ 10 w 218"/>
                <a:gd name="T35" fmla="*/ 26 h 38"/>
                <a:gd name="T36" fmla="*/ 32 w 218"/>
                <a:gd name="T37" fmla="*/ 18 h 38"/>
                <a:gd name="T38" fmla="*/ 58 w 218"/>
                <a:gd name="T39" fmla="*/ 14 h 38"/>
                <a:gd name="T40" fmla="*/ 70 w 218"/>
                <a:gd name="T41" fmla="*/ 14 h 38"/>
                <a:gd name="T42" fmla="*/ 94 w 218"/>
                <a:gd name="T43" fmla="*/ 20 h 38"/>
                <a:gd name="T44" fmla="*/ 106 w 218"/>
                <a:gd name="T45" fmla="*/ 26 h 38"/>
                <a:gd name="T46" fmla="*/ 128 w 218"/>
                <a:gd name="T47" fmla="*/ 34 h 38"/>
                <a:gd name="T48" fmla="*/ 152 w 218"/>
                <a:gd name="T49" fmla="*/ 38 h 38"/>
                <a:gd name="T50" fmla="*/ 166 w 218"/>
                <a:gd name="T51" fmla="*/ 36 h 38"/>
                <a:gd name="T52" fmla="*/ 190 w 218"/>
                <a:gd name="T53" fmla="*/ 30 h 38"/>
                <a:gd name="T54" fmla="*/ 200 w 218"/>
                <a:gd name="T55" fmla="*/ 26 h 38"/>
                <a:gd name="T56" fmla="*/ 210 w 218"/>
                <a:gd name="T57" fmla="*/ 22 h 38"/>
                <a:gd name="T58" fmla="*/ 212 w 218"/>
                <a:gd name="T59" fmla="*/ 20 h 38"/>
                <a:gd name="T60" fmla="*/ 218 w 218"/>
                <a:gd name="T61" fmla="*/ 4 h 38"/>
                <a:gd name="T62" fmla="*/ 212 w 218"/>
                <a:gd name="T63" fmla="*/ 8 h 38"/>
                <a:gd name="T64" fmla="*/ 210 w 218"/>
                <a:gd name="T6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8">
                  <a:moveTo>
                    <a:pt x="210" y="8"/>
                  </a:moveTo>
                  <a:lnTo>
                    <a:pt x="210" y="8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190" y="16"/>
                  </a:lnTo>
                  <a:lnTo>
                    <a:pt x="178" y="20"/>
                  </a:lnTo>
                  <a:lnTo>
                    <a:pt x="166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40" y="22"/>
                  </a:lnTo>
                  <a:lnTo>
                    <a:pt x="128" y="20"/>
                  </a:lnTo>
                  <a:lnTo>
                    <a:pt x="116" y="16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94" y="8"/>
                  </a:lnTo>
                  <a:lnTo>
                    <a:pt x="82" y="4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0"/>
                  </a:lnTo>
                  <a:lnTo>
                    <a:pt x="32" y="18"/>
                  </a:lnTo>
                  <a:lnTo>
                    <a:pt x="44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82" y="18"/>
                  </a:lnTo>
                  <a:lnTo>
                    <a:pt x="94" y="20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6" y="30"/>
                  </a:lnTo>
                  <a:lnTo>
                    <a:pt x="128" y="34"/>
                  </a:lnTo>
                  <a:lnTo>
                    <a:pt x="140" y="36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66" y="36"/>
                  </a:lnTo>
                  <a:lnTo>
                    <a:pt x="178" y="34"/>
                  </a:lnTo>
                  <a:lnTo>
                    <a:pt x="190" y="30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2" y="20"/>
                  </a:lnTo>
                  <a:lnTo>
                    <a:pt x="212" y="20"/>
                  </a:lnTo>
                  <a:lnTo>
                    <a:pt x="218" y="18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/>
            <p:cNvSpPr>
              <a:spLocks/>
            </p:cNvSpPr>
            <p:nvPr/>
          </p:nvSpPr>
          <p:spPr bwMode="auto">
            <a:xfrm>
              <a:off x="87313" y="2744788"/>
              <a:ext cx="355600" cy="60325"/>
            </a:xfrm>
            <a:custGeom>
              <a:avLst/>
              <a:gdLst>
                <a:gd name="T0" fmla="*/ 214 w 224"/>
                <a:gd name="T1" fmla="*/ 12 h 38"/>
                <a:gd name="T2" fmla="*/ 192 w 224"/>
                <a:gd name="T3" fmla="*/ 4 h 38"/>
                <a:gd name="T4" fmla="*/ 166 w 224"/>
                <a:gd name="T5" fmla="*/ 0 h 38"/>
                <a:gd name="T6" fmla="*/ 152 w 224"/>
                <a:gd name="T7" fmla="*/ 0 h 38"/>
                <a:gd name="T8" fmla="*/ 128 w 224"/>
                <a:gd name="T9" fmla="*/ 8 h 38"/>
                <a:gd name="T10" fmla="*/ 118 w 224"/>
                <a:gd name="T11" fmla="*/ 12 h 38"/>
                <a:gd name="T12" fmla="*/ 96 w 224"/>
                <a:gd name="T13" fmla="*/ 20 h 38"/>
                <a:gd name="T14" fmla="*/ 70 w 224"/>
                <a:gd name="T15" fmla="*/ 24 h 38"/>
                <a:gd name="T16" fmla="*/ 58 w 224"/>
                <a:gd name="T17" fmla="*/ 22 h 38"/>
                <a:gd name="T18" fmla="*/ 32 w 224"/>
                <a:gd name="T19" fmla="*/ 16 h 38"/>
                <a:gd name="T20" fmla="*/ 22 w 224"/>
                <a:gd name="T21" fmla="*/ 12 h 38"/>
                <a:gd name="T22" fmla="*/ 22 w 224"/>
                <a:gd name="T23" fmla="*/ 12 h 38"/>
                <a:gd name="T24" fmla="*/ 12 w 224"/>
                <a:gd name="T25" fmla="*/ 8 h 38"/>
                <a:gd name="T26" fmla="*/ 12 w 224"/>
                <a:gd name="T27" fmla="*/ 8 h 38"/>
                <a:gd name="T28" fmla="*/ 4 w 224"/>
                <a:gd name="T29" fmla="*/ 4 h 38"/>
                <a:gd name="T30" fmla="*/ 0 w 224"/>
                <a:gd name="T31" fmla="*/ 4 h 38"/>
                <a:gd name="T32" fmla="*/ 0 w 224"/>
                <a:gd name="T33" fmla="*/ 18 h 38"/>
                <a:gd name="T34" fmla="*/ 4 w 224"/>
                <a:gd name="T35" fmla="*/ 18 h 38"/>
                <a:gd name="T36" fmla="*/ 12 w 224"/>
                <a:gd name="T37" fmla="*/ 20 h 38"/>
                <a:gd name="T38" fmla="*/ 12 w 224"/>
                <a:gd name="T39" fmla="*/ 22 h 38"/>
                <a:gd name="T40" fmla="*/ 22 w 224"/>
                <a:gd name="T41" fmla="*/ 26 h 38"/>
                <a:gd name="T42" fmla="*/ 44 w 224"/>
                <a:gd name="T43" fmla="*/ 34 h 38"/>
                <a:gd name="T44" fmla="*/ 70 w 224"/>
                <a:gd name="T45" fmla="*/ 38 h 38"/>
                <a:gd name="T46" fmla="*/ 82 w 224"/>
                <a:gd name="T47" fmla="*/ 36 h 38"/>
                <a:gd name="T48" fmla="*/ 108 w 224"/>
                <a:gd name="T49" fmla="*/ 30 h 38"/>
                <a:gd name="T50" fmla="*/ 118 w 224"/>
                <a:gd name="T51" fmla="*/ 26 h 38"/>
                <a:gd name="T52" fmla="*/ 140 w 224"/>
                <a:gd name="T53" fmla="*/ 18 h 38"/>
                <a:gd name="T54" fmla="*/ 166 w 224"/>
                <a:gd name="T55" fmla="*/ 14 h 38"/>
                <a:gd name="T56" fmla="*/ 178 w 224"/>
                <a:gd name="T57" fmla="*/ 14 h 38"/>
                <a:gd name="T58" fmla="*/ 202 w 224"/>
                <a:gd name="T59" fmla="*/ 20 h 38"/>
                <a:gd name="T60" fmla="*/ 214 w 224"/>
                <a:gd name="T61" fmla="*/ 26 h 38"/>
                <a:gd name="T62" fmla="*/ 220 w 224"/>
                <a:gd name="T63" fmla="*/ 26 h 38"/>
                <a:gd name="T64" fmla="*/ 222 w 224"/>
                <a:gd name="T65" fmla="*/ 24 h 38"/>
                <a:gd name="T66" fmla="*/ 222 w 224"/>
                <a:gd name="T67" fmla="*/ 20 h 38"/>
                <a:gd name="T68" fmla="*/ 214 w 224"/>
                <a:gd name="T69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38">
                  <a:moveTo>
                    <a:pt x="214" y="12"/>
                  </a:moveTo>
                  <a:lnTo>
                    <a:pt x="214" y="12"/>
                  </a:lnTo>
                  <a:lnTo>
                    <a:pt x="202" y="6"/>
                  </a:lnTo>
                  <a:lnTo>
                    <a:pt x="192" y="4"/>
                  </a:lnTo>
                  <a:lnTo>
                    <a:pt x="178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52" y="0"/>
                  </a:lnTo>
                  <a:lnTo>
                    <a:pt x="140" y="4"/>
                  </a:lnTo>
                  <a:lnTo>
                    <a:pt x="128" y="8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08" y="16"/>
                  </a:lnTo>
                  <a:lnTo>
                    <a:pt x="96" y="20"/>
                  </a:lnTo>
                  <a:lnTo>
                    <a:pt x="82" y="22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58" y="22"/>
                  </a:lnTo>
                  <a:lnTo>
                    <a:pt x="44" y="20"/>
                  </a:lnTo>
                  <a:lnTo>
                    <a:pt x="3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32" y="30"/>
                  </a:lnTo>
                  <a:lnTo>
                    <a:pt x="44" y="34"/>
                  </a:lnTo>
                  <a:lnTo>
                    <a:pt x="58" y="36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82" y="36"/>
                  </a:lnTo>
                  <a:lnTo>
                    <a:pt x="96" y="34"/>
                  </a:lnTo>
                  <a:lnTo>
                    <a:pt x="108" y="30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8" y="20"/>
                  </a:lnTo>
                  <a:lnTo>
                    <a:pt x="140" y="18"/>
                  </a:lnTo>
                  <a:lnTo>
                    <a:pt x="152" y="14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78" y="14"/>
                  </a:lnTo>
                  <a:lnTo>
                    <a:pt x="192" y="18"/>
                  </a:lnTo>
                  <a:lnTo>
                    <a:pt x="202" y="20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8" y="26"/>
                  </a:lnTo>
                  <a:lnTo>
                    <a:pt x="220" y="26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24" y="22"/>
                  </a:lnTo>
                  <a:lnTo>
                    <a:pt x="222" y="20"/>
                  </a:lnTo>
                  <a:lnTo>
                    <a:pt x="220" y="16"/>
                  </a:lnTo>
                  <a:lnTo>
                    <a:pt x="214" y="12"/>
                  </a:lnTo>
                  <a:lnTo>
                    <a:pt x="2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/>
            <p:cNvSpPr>
              <a:spLocks noEditPoints="1"/>
            </p:cNvSpPr>
            <p:nvPr/>
          </p:nvSpPr>
          <p:spPr bwMode="auto">
            <a:xfrm>
              <a:off x="-338138" y="2259013"/>
              <a:ext cx="638176" cy="546100"/>
            </a:xfrm>
            <a:custGeom>
              <a:avLst/>
              <a:gdLst>
                <a:gd name="T0" fmla="*/ 402 w 402"/>
                <a:gd name="T1" fmla="*/ 192 h 344"/>
                <a:gd name="T2" fmla="*/ 148 w 402"/>
                <a:gd name="T3" fmla="*/ 8 h 344"/>
                <a:gd name="T4" fmla="*/ 140 w 402"/>
                <a:gd name="T5" fmla="*/ 4 h 344"/>
                <a:gd name="T6" fmla="*/ 132 w 402"/>
                <a:gd name="T7" fmla="*/ 0 h 344"/>
                <a:gd name="T8" fmla="*/ 116 w 402"/>
                <a:gd name="T9" fmla="*/ 0 h 344"/>
                <a:gd name="T10" fmla="*/ 104 w 402"/>
                <a:gd name="T11" fmla="*/ 6 h 344"/>
                <a:gd name="T12" fmla="*/ 88 w 402"/>
                <a:gd name="T13" fmla="*/ 20 h 344"/>
                <a:gd name="T14" fmla="*/ 84 w 402"/>
                <a:gd name="T15" fmla="*/ 26 h 344"/>
                <a:gd name="T16" fmla="*/ 84 w 402"/>
                <a:gd name="T17" fmla="*/ 30 h 344"/>
                <a:gd name="T18" fmla="*/ 80 w 402"/>
                <a:gd name="T19" fmla="*/ 40 h 344"/>
                <a:gd name="T20" fmla="*/ 72 w 402"/>
                <a:gd name="T21" fmla="*/ 48 h 344"/>
                <a:gd name="T22" fmla="*/ 32 w 402"/>
                <a:gd name="T23" fmla="*/ 80 h 344"/>
                <a:gd name="T24" fmla="*/ 2 w 402"/>
                <a:gd name="T25" fmla="*/ 100 h 344"/>
                <a:gd name="T26" fmla="*/ 0 w 402"/>
                <a:gd name="T27" fmla="*/ 104 h 344"/>
                <a:gd name="T28" fmla="*/ 2 w 402"/>
                <a:gd name="T29" fmla="*/ 106 h 344"/>
                <a:gd name="T30" fmla="*/ 86 w 402"/>
                <a:gd name="T31" fmla="*/ 60 h 344"/>
                <a:gd name="T32" fmla="*/ 92 w 402"/>
                <a:gd name="T33" fmla="*/ 68 h 344"/>
                <a:gd name="T34" fmla="*/ 106 w 402"/>
                <a:gd name="T35" fmla="*/ 80 h 344"/>
                <a:gd name="T36" fmla="*/ 116 w 402"/>
                <a:gd name="T37" fmla="*/ 82 h 344"/>
                <a:gd name="T38" fmla="*/ 114 w 402"/>
                <a:gd name="T39" fmla="*/ 84 h 344"/>
                <a:gd name="T40" fmla="*/ 114 w 402"/>
                <a:gd name="T41" fmla="*/ 108 h 344"/>
                <a:gd name="T42" fmla="*/ 118 w 402"/>
                <a:gd name="T43" fmla="*/ 130 h 344"/>
                <a:gd name="T44" fmla="*/ 140 w 402"/>
                <a:gd name="T45" fmla="*/ 170 h 344"/>
                <a:gd name="T46" fmla="*/ 180 w 402"/>
                <a:gd name="T47" fmla="*/ 204 h 344"/>
                <a:gd name="T48" fmla="*/ 232 w 402"/>
                <a:gd name="T49" fmla="*/ 226 h 344"/>
                <a:gd name="T50" fmla="*/ 232 w 402"/>
                <a:gd name="T51" fmla="*/ 336 h 344"/>
                <a:gd name="T52" fmla="*/ 234 w 402"/>
                <a:gd name="T53" fmla="*/ 342 h 344"/>
                <a:gd name="T54" fmla="*/ 240 w 402"/>
                <a:gd name="T55" fmla="*/ 344 h 344"/>
                <a:gd name="T56" fmla="*/ 244 w 402"/>
                <a:gd name="T57" fmla="*/ 344 h 344"/>
                <a:gd name="T58" fmla="*/ 248 w 402"/>
                <a:gd name="T59" fmla="*/ 338 h 344"/>
                <a:gd name="T60" fmla="*/ 248 w 402"/>
                <a:gd name="T61" fmla="*/ 230 h 344"/>
                <a:gd name="T62" fmla="*/ 252 w 402"/>
                <a:gd name="T63" fmla="*/ 230 h 344"/>
                <a:gd name="T64" fmla="*/ 274 w 402"/>
                <a:gd name="T65" fmla="*/ 234 h 344"/>
                <a:gd name="T66" fmla="*/ 318 w 402"/>
                <a:gd name="T67" fmla="*/ 232 h 344"/>
                <a:gd name="T68" fmla="*/ 356 w 402"/>
                <a:gd name="T69" fmla="*/ 220 h 344"/>
                <a:gd name="T70" fmla="*/ 388 w 402"/>
                <a:gd name="T71" fmla="*/ 202 h 344"/>
                <a:gd name="T72" fmla="*/ 402 w 402"/>
                <a:gd name="T73" fmla="*/ 192 h 344"/>
                <a:gd name="T74" fmla="*/ 116 w 402"/>
                <a:gd name="T75" fmla="*/ 46 h 344"/>
                <a:gd name="T76" fmla="*/ 110 w 402"/>
                <a:gd name="T77" fmla="*/ 42 h 344"/>
                <a:gd name="T78" fmla="*/ 108 w 402"/>
                <a:gd name="T79" fmla="*/ 36 h 344"/>
                <a:gd name="T80" fmla="*/ 110 w 402"/>
                <a:gd name="T81" fmla="*/ 34 h 344"/>
                <a:gd name="T82" fmla="*/ 114 w 402"/>
                <a:gd name="T83" fmla="*/ 30 h 344"/>
                <a:gd name="T84" fmla="*/ 118 w 402"/>
                <a:gd name="T85" fmla="*/ 30 h 344"/>
                <a:gd name="T86" fmla="*/ 124 w 402"/>
                <a:gd name="T87" fmla="*/ 34 h 344"/>
                <a:gd name="T88" fmla="*/ 124 w 402"/>
                <a:gd name="T89" fmla="*/ 40 h 344"/>
                <a:gd name="T90" fmla="*/ 124 w 402"/>
                <a:gd name="T91" fmla="*/ 42 h 344"/>
                <a:gd name="T92" fmla="*/ 118 w 402"/>
                <a:gd name="T93" fmla="*/ 46 h 344"/>
                <a:gd name="T94" fmla="*/ 116 w 402"/>
                <a:gd name="T95" fmla="*/ 4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2" h="344">
                  <a:moveTo>
                    <a:pt x="402" y="192"/>
                  </a:moveTo>
                  <a:lnTo>
                    <a:pt x="402" y="192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0" y="4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6" y="0"/>
                  </a:lnTo>
                  <a:lnTo>
                    <a:pt x="110" y="2"/>
                  </a:lnTo>
                  <a:lnTo>
                    <a:pt x="104" y="6"/>
                  </a:lnTo>
                  <a:lnTo>
                    <a:pt x="92" y="14"/>
                  </a:lnTo>
                  <a:lnTo>
                    <a:pt x="88" y="20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0" y="40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56" y="62"/>
                  </a:lnTo>
                  <a:lnTo>
                    <a:pt x="32" y="8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6"/>
                  </a:lnTo>
                  <a:lnTo>
                    <a:pt x="4" y="104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92" y="68"/>
                  </a:lnTo>
                  <a:lnTo>
                    <a:pt x="98" y="74"/>
                  </a:lnTo>
                  <a:lnTo>
                    <a:pt x="106" y="80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14" y="108"/>
                  </a:lnTo>
                  <a:lnTo>
                    <a:pt x="116" y="118"/>
                  </a:lnTo>
                  <a:lnTo>
                    <a:pt x="118" y="130"/>
                  </a:lnTo>
                  <a:lnTo>
                    <a:pt x="128" y="150"/>
                  </a:lnTo>
                  <a:lnTo>
                    <a:pt x="140" y="170"/>
                  </a:lnTo>
                  <a:lnTo>
                    <a:pt x="158" y="188"/>
                  </a:lnTo>
                  <a:lnTo>
                    <a:pt x="180" y="204"/>
                  </a:lnTo>
                  <a:lnTo>
                    <a:pt x="204" y="216"/>
                  </a:lnTo>
                  <a:lnTo>
                    <a:pt x="232" y="226"/>
                  </a:lnTo>
                  <a:lnTo>
                    <a:pt x="232" y="336"/>
                  </a:lnTo>
                  <a:lnTo>
                    <a:pt x="232" y="336"/>
                  </a:lnTo>
                  <a:lnTo>
                    <a:pt x="232" y="338"/>
                  </a:lnTo>
                  <a:lnTo>
                    <a:pt x="234" y="342"/>
                  </a:lnTo>
                  <a:lnTo>
                    <a:pt x="236" y="344"/>
                  </a:lnTo>
                  <a:lnTo>
                    <a:pt x="240" y="344"/>
                  </a:lnTo>
                  <a:lnTo>
                    <a:pt x="240" y="344"/>
                  </a:lnTo>
                  <a:lnTo>
                    <a:pt x="244" y="344"/>
                  </a:lnTo>
                  <a:lnTo>
                    <a:pt x="246" y="342"/>
                  </a:lnTo>
                  <a:lnTo>
                    <a:pt x="248" y="338"/>
                  </a:lnTo>
                  <a:lnTo>
                    <a:pt x="248" y="336"/>
                  </a:lnTo>
                  <a:lnTo>
                    <a:pt x="248" y="230"/>
                  </a:lnTo>
                  <a:lnTo>
                    <a:pt x="248" y="230"/>
                  </a:lnTo>
                  <a:lnTo>
                    <a:pt x="252" y="230"/>
                  </a:lnTo>
                  <a:lnTo>
                    <a:pt x="252" y="230"/>
                  </a:lnTo>
                  <a:lnTo>
                    <a:pt x="274" y="234"/>
                  </a:lnTo>
                  <a:lnTo>
                    <a:pt x="296" y="234"/>
                  </a:lnTo>
                  <a:lnTo>
                    <a:pt x="318" y="232"/>
                  </a:lnTo>
                  <a:lnTo>
                    <a:pt x="338" y="228"/>
                  </a:lnTo>
                  <a:lnTo>
                    <a:pt x="356" y="220"/>
                  </a:lnTo>
                  <a:lnTo>
                    <a:pt x="372" y="212"/>
                  </a:lnTo>
                  <a:lnTo>
                    <a:pt x="388" y="202"/>
                  </a:lnTo>
                  <a:lnTo>
                    <a:pt x="402" y="192"/>
                  </a:lnTo>
                  <a:lnTo>
                    <a:pt x="402" y="192"/>
                  </a:lnTo>
                  <a:close/>
                  <a:moveTo>
                    <a:pt x="116" y="46"/>
                  </a:moveTo>
                  <a:lnTo>
                    <a:pt x="116" y="46"/>
                  </a:lnTo>
                  <a:lnTo>
                    <a:pt x="112" y="44"/>
                  </a:lnTo>
                  <a:lnTo>
                    <a:pt x="110" y="42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10" y="34"/>
                  </a:lnTo>
                  <a:lnTo>
                    <a:pt x="112" y="32"/>
                  </a:lnTo>
                  <a:lnTo>
                    <a:pt x="114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2"/>
                  </a:lnTo>
                  <a:lnTo>
                    <a:pt x="122" y="44"/>
                  </a:lnTo>
                  <a:lnTo>
                    <a:pt x="118" y="46"/>
                  </a:lnTo>
                  <a:lnTo>
                    <a:pt x="116" y="46"/>
                  </a:lnTo>
                  <a:lnTo>
                    <a:pt x="116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87313" y="2693988"/>
              <a:ext cx="333375" cy="60325"/>
            </a:xfrm>
            <a:custGeom>
              <a:avLst/>
              <a:gdLst>
                <a:gd name="T0" fmla="*/ 66 w 210"/>
                <a:gd name="T1" fmla="*/ 22 h 38"/>
                <a:gd name="T2" fmla="*/ 42 w 210"/>
                <a:gd name="T3" fmla="*/ 18 h 38"/>
                <a:gd name="T4" fmla="*/ 20 w 210"/>
                <a:gd name="T5" fmla="*/ 12 h 38"/>
                <a:gd name="T6" fmla="*/ 20 w 210"/>
                <a:gd name="T7" fmla="*/ 10 h 38"/>
                <a:gd name="T8" fmla="*/ 20 w 210"/>
                <a:gd name="T9" fmla="*/ 10 h 38"/>
                <a:gd name="T10" fmla="*/ 10 w 210"/>
                <a:gd name="T11" fmla="*/ 8 h 38"/>
                <a:gd name="T12" fmla="*/ 10 w 210"/>
                <a:gd name="T13" fmla="*/ 6 h 38"/>
                <a:gd name="T14" fmla="*/ 2 w 210"/>
                <a:gd name="T15" fmla="*/ 4 h 38"/>
                <a:gd name="T16" fmla="*/ 0 w 210"/>
                <a:gd name="T17" fmla="*/ 18 h 38"/>
                <a:gd name="T18" fmla="*/ 2 w 210"/>
                <a:gd name="T19" fmla="*/ 20 h 38"/>
                <a:gd name="T20" fmla="*/ 10 w 210"/>
                <a:gd name="T21" fmla="*/ 22 h 38"/>
                <a:gd name="T22" fmla="*/ 10 w 210"/>
                <a:gd name="T23" fmla="*/ 22 h 38"/>
                <a:gd name="T24" fmla="*/ 20 w 210"/>
                <a:gd name="T25" fmla="*/ 26 h 38"/>
                <a:gd name="T26" fmla="*/ 30 w 210"/>
                <a:gd name="T27" fmla="*/ 30 h 38"/>
                <a:gd name="T28" fmla="*/ 54 w 210"/>
                <a:gd name="T29" fmla="*/ 36 h 38"/>
                <a:gd name="T30" fmla="*/ 66 w 210"/>
                <a:gd name="T31" fmla="*/ 38 h 38"/>
                <a:gd name="T32" fmla="*/ 90 w 210"/>
                <a:gd name="T33" fmla="*/ 34 h 38"/>
                <a:gd name="T34" fmla="*/ 112 w 210"/>
                <a:gd name="T35" fmla="*/ 26 h 38"/>
                <a:gd name="T36" fmla="*/ 144 w 210"/>
                <a:gd name="T37" fmla="*/ 16 h 38"/>
                <a:gd name="T38" fmla="*/ 156 w 210"/>
                <a:gd name="T39" fmla="*/ 14 h 38"/>
                <a:gd name="T40" fmla="*/ 180 w 210"/>
                <a:gd name="T41" fmla="*/ 18 h 38"/>
                <a:gd name="T42" fmla="*/ 202 w 210"/>
                <a:gd name="T43" fmla="*/ 26 h 38"/>
                <a:gd name="T44" fmla="*/ 206 w 210"/>
                <a:gd name="T45" fmla="*/ 26 h 38"/>
                <a:gd name="T46" fmla="*/ 210 w 210"/>
                <a:gd name="T47" fmla="*/ 22 h 38"/>
                <a:gd name="T48" fmla="*/ 210 w 210"/>
                <a:gd name="T49" fmla="*/ 18 h 38"/>
                <a:gd name="T50" fmla="*/ 202 w 210"/>
                <a:gd name="T51" fmla="*/ 10 h 38"/>
                <a:gd name="T52" fmla="*/ 192 w 210"/>
                <a:gd name="T53" fmla="*/ 6 h 38"/>
                <a:gd name="T54" fmla="*/ 168 w 210"/>
                <a:gd name="T55" fmla="*/ 0 h 38"/>
                <a:gd name="T56" fmla="*/ 156 w 210"/>
                <a:gd name="T57" fmla="*/ 0 h 38"/>
                <a:gd name="T58" fmla="*/ 132 w 210"/>
                <a:gd name="T59" fmla="*/ 4 h 38"/>
                <a:gd name="T60" fmla="*/ 112 w 210"/>
                <a:gd name="T61" fmla="*/ 12 h 38"/>
                <a:gd name="T62" fmla="*/ 90 w 210"/>
                <a:gd name="T63" fmla="*/ 18 h 38"/>
                <a:gd name="T64" fmla="*/ 66 w 210"/>
                <a:gd name="T65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38">
                  <a:moveTo>
                    <a:pt x="66" y="22"/>
                  </a:moveTo>
                  <a:lnTo>
                    <a:pt x="66" y="22"/>
                  </a:lnTo>
                  <a:lnTo>
                    <a:pt x="54" y="22"/>
                  </a:lnTo>
                  <a:lnTo>
                    <a:pt x="42" y="18"/>
                  </a:lnTo>
                  <a:lnTo>
                    <a:pt x="3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30" y="30"/>
                  </a:lnTo>
                  <a:lnTo>
                    <a:pt x="42" y="34"/>
                  </a:lnTo>
                  <a:lnTo>
                    <a:pt x="54" y="36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78" y="36"/>
                  </a:lnTo>
                  <a:lnTo>
                    <a:pt x="90" y="34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32" y="18"/>
                  </a:lnTo>
                  <a:lnTo>
                    <a:pt x="144" y="16"/>
                  </a:lnTo>
                  <a:lnTo>
                    <a:pt x="156" y="14"/>
                  </a:lnTo>
                  <a:lnTo>
                    <a:pt x="156" y="14"/>
                  </a:lnTo>
                  <a:lnTo>
                    <a:pt x="168" y="16"/>
                  </a:lnTo>
                  <a:lnTo>
                    <a:pt x="180" y="18"/>
                  </a:lnTo>
                  <a:lnTo>
                    <a:pt x="192" y="22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6" y="26"/>
                  </a:lnTo>
                  <a:lnTo>
                    <a:pt x="208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18"/>
                  </a:lnTo>
                  <a:lnTo>
                    <a:pt x="208" y="14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192" y="6"/>
                  </a:lnTo>
                  <a:lnTo>
                    <a:pt x="180" y="4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2" y="4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02" y="16"/>
                  </a:lnTo>
                  <a:lnTo>
                    <a:pt x="90" y="18"/>
                  </a:lnTo>
                  <a:lnTo>
                    <a:pt x="78" y="22"/>
                  </a:lnTo>
                  <a:lnTo>
                    <a:pt x="66" y="22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/>
            <p:cNvSpPr>
              <a:spLocks/>
            </p:cNvSpPr>
            <p:nvPr/>
          </p:nvSpPr>
          <p:spPr bwMode="auto">
            <a:xfrm>
              <a:off x="-328613" y="2693988"/>
              <a:ext cx="327025" cy="60325"/>
            </a:xfrm>
            <a:custGeom>
              <a:avLst/>
              <a:gdLst>
                <a:gd name="T0" fmla="*/ 200 w 206"/>
                <a:gd name="T1" fmla="*/ 8 h 38"/>
                <a:gd name="T2" fmla="*/ 200 w 206"/>
                <a:gd name="T3" fmla="*/ 8 h 38"/>
                <a:gd name="T4" fmla="*/ 192 w 206"/>
                <a:gd name="T5" fmla="*/ 10 h 38"/>
                <a:gd name="T6" fmla="*/ 192 w 206"/>
                <a:gd name="T7" fmla="*/ 10 h 38"/>
                <a:gd name="T8" fmla="*/ 192 w 206"/>
                <a:gd name="T9" fmla="*/ 10 h 38"/>
                <a:gd name="T10" fmla="*/ 190 w 206"/>
                <a:gd name="T11" fmla="*/ 12 h 38"/>
                <a:gd name="T12" fmla="*/ 190 w 206"/>
                <a:gd name="T13" fmla="*/ 12 h 38"/>
                <a:gd name="T14" fmla="*/ 182 w 206"/>
                <a:gd name="T15" fmla="*/ 16 h 38"/>
                <a:gd name="T16" fmla="*/ 170 w 206"/>
                <a:gd name="T17" fmla="*/ 18 h 38"/>
                <a:gd name="T18" fmla="*/ 158 w 206"/>
                <a:gd name="T19" fmla="*/ 22 h 38"/>
                <a:gd name="T20" fmla="*/ 146 w 206"/>
                <a:gd name="T21" fmla="*/ 22 h 38"/>
                <a:gd name="T22" fmla="*/ 146 w 206"/>
                <a:gd name="T23" fmla="*/ 22 h 38"/>
                <a:gd name="T24" fmla="*/ 134 w 206"/>
                <a:gd name="T25" fmla="*/ 22 h 38"/>
                <a:gd name="T26" fmla="*/ 122 w 206"/>
                <a:gd name="T27" fmla="*/ 18 h 38"/>
                <a:gd name="T28" fmla="*/ 100 w 206"/>
                <a:gd name="T29" fmla="*/ 12 h 38"/>
                <a:gd name="T30" fmla="*/ 100 w 206"/>
                <a:gd name="T31" fmla="*/ 12 h 38"/>
                <a:gd name="T32" fmla="*/ 78 w 206"/>
                <a:gd name="T33" fmla="*/ 4 h 38"/>
                <a:gd name="T34" fmla="*/ 66 w 206"/>
                <a:gd name="T35" fmla="*/ 0 h 38"/>
                <a:gd name="T36" fmla="*/ 54 w 206"/>
                <a:gd name="T37" fmla="*/ 0 h 38"/>
                <a:gd name="T38" fmla="*/ 54 w 206"/>
                <a:gd name="T39" fmla="*/ 0 h 38"/>
                <a:gd name="T40" fmla="*/ 42 w 206"/>
                <a:gd name="T41" fmla="*/ 0 h 38"/>
                <a:gd name="T42" fmla="*/ 30 w 206"/>
                <a:gd name="T43" fmla="*/ 4 h 38"/>
                <a:gd name="T44" fmla="*/ 20 w 206"/>
                <a:gd name="T45" fmla="*/ 6 h 38"/>
                <a:gd name="T46" fmla="*/ 10 w 206"/>
                <a:gd name="T47" fmla="*/ 10 h 38"/>
                <a:gd name="T48" fmla="*/ 10 w 206"/>
                <a:gd name="T49" fmla="*/ 10 h 38"/>
                <a:gd name="T50" fmla="*/ 4 w 206"/>
                <a:gd name="T51" fmla="*/ 14 h 38"/>
                <a:gd name="T52" fmla="*/ 0 w 206"/>
                <a:gd name="T53" fmla="*/ 18 h 38"/>
                <a:gd name="T54" fmla="*/ 0 w 206"/>
                <a:gd name="T55" fmla="*/ 22 h 38"/>
                <a:gd name="T56" fmla="*/ 0 w 206"/>
                <a:gd name="T57" fmla="*/ 22 h 38"/>
                <a:gd name="T58" fmla="*/ 2 w 206"/>
                <a:gd name="T59" fmla="*/ 26 h 38"/>
                <a:gd name="T60" fmla="*/ 6 w 206"/>
                <a:gd name="T61" fmla="*/ 28 h 38"/>
                <a:gd name="T62" fmla="*/ 10 w 206"/>
                <a:gd name="T63" fmla="*/ 26 h 38"/>
                <a:gd name="T64" fmla="*/ 10 w 206"/>
                <a:gd name="T65" fmla="*/ 26 h 38"/>
                <a:gd name="T66" fmla="*/ 20 w 206"/>
                <a:gd name="T67" fmla="*/ 22 h 38"/>
                <a:gd name="T68" fmla="*/ 30 w 206"/>
                <a:gd name="T69" fmla="*/ 18 h 38"/>
                <a:gd name="T70" fmla="*/ 42 w 206"/>
                <a:gd name="T71" fmla="*/ 16 h 38"/>
                <a:gd name="T72" fmla="*/ 54 w 206"/>
                <a:gd name="T73" fmla="*/ 14 h 38"/>
                <a:gd name="T74" fmla="*/ 54 w 206"/>
                <a:gd name="T75" fmla="*/ 14 h 38"/>
                <a:gd name="T76" fmla="*/ 66 w 206"/>
                <a:gd name="T77" fmla="*/ 16 h 38"/>
                <a:gd name="T78" fmla="*/ 78 w 206"/>
                <a:gd name="T79" fmla="*/ 18 h 38"/>
                <a:gd name="T80" fmla="*/ 100 w 206"/>
                <a:gd name="T81" fmla="*/ 26 h 38"/>
                <a:gd name="T82" fmla="*/ 100 w 206"/>
                <a:gd name="T83" fmla="*/ 26 h 38"/>
                <a:gd name="T84" fmla="*/ 110 w 206"/>
                <a:gd name="T85" fmla="*/ 30 h 38"/>
                <a:gd name="T86" fmla="*/ 122 w 206"/>
                <a:gd name="T87" fmla="*/ 34 h 38"/>
                <a:gd name="T88" fmla="*/ 134 w 206"/>
                <a:gd name="T89" fmla="*/ 36 h 38"/>
                <a:gd name="T90" fmla="*/ 146 w 206"/>
                <a:gd name="T91" fmla="*/ 38 h 38"/>
                <a:gd name="T92" fmla="*/ 146 w 206"/>
                <a:gd name="T93" fmla="*/ 38 h 38"/>
                <a:gd name="T94" fmla="*/ 158 w 206"/>
                <a:gd name="T95" fmla="*/ 36 h 38"/>
                <a:gd name="T96" fmla="*/ 170 w 206"/>
                <a:gd name="T97" fmla="*/ 34 h 38"/>
                <a:gd name="T98" fmla="*/ 182 w 206"/>
                <a:gd name="T99" fmla="*/ 30 h 38"/>
                <a:gd name="T100" fmla="*/ 190 w 206"/>
                <a:gd name="T101" fmla="*/ 26 h 38"/>
                <a:gd name="T102" fmla="*/ 190 w 206"/>
                <a:gd name="T103" fmla="*/ 26 h 38"/>
                <a:gd name="T104" fmla="*/ 200 w 206"/>
                <a:gd name="T105" fmla="*/ 22 h 38"/>
                <a:gd name="T106" fmla="*/ 200 w 206"/>
                <a:gd name="T107" fmla="*/ 22 h 38"/>
                <a:gd name="T108" fmla="*/ 200 w 206"/>
                <a:gd name="T109" fmla="*/ 22 h 38"/>
                <a:gd name="T110" fmla="*/ 200 w 206"/>
                <a:gd name="T111" fmla="*/ 22 h 38"/>
                <a:gd name="T112" fmla="*/ 206 w 206"/>
                <a:gd name="T113" fmla="*/ 20 h 38"/>
                <a:gd name="T114" fmla="*/ 206 w 206"/>
                <a:gd name="T115" fmla="*/ 6 h 38"/>
                <a:gd name="T116" fmla="*/ 206 w 206"/>
                <a:gd name="T117" fmla="*/ 6 h 38"/>
                <a:gd name="T118" fmla="*/ 200 w 206"/>
                <a:gd name="T119" fmla="*/ 6 h 38"/>
                <a:gd name="T120" fmla="*/ 200 w 206"/>
                <a:gd name="T121" fmla="*/ 6 h 38"/>
                <a:gd name="T122" fmla="*/ 200 w 206"/>
                <a:gd name="T123" fmla="*/ 8 h 38"/>
                <a:gd name="T124" fmla="*/ 200 w 206"/>
                <a:gd name="T12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38">
                  <a:moveTo>
                    <a:pt x="200" y="8"/>
                  </a:moveTo>
                  <a:lnTo>
                    <a:pt x="200" y="8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2" y="16"/>
                  </a:lnTo>
                  <a:lnTo>
                    <a:pt x="170" y="18"/>
                  </a:lnTo>
                  <a:lnTo>
                    <a:pt x="158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34" y="22"/>
                  </a:lnTo>
                  <a:lnTo>
                    <a:pt x="122" y="1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78" y="4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0" y="4"/>
                  </a:lnTo>
                  <a:lnTo>
                    <a:pt x="20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6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2"/>
                  </a:lnTo>
                  <a:lnTo>
                    <a:pt x="30" y="18"/>
                  </a:lnTo>
                  <a:lnTo>
                    <a:pt x="42" y="16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6" y="16"/>
                  </a:lnTo>
                  <a:lnTo>
                    <a:pt x="78" y="1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10" y="30"/>
                  </a:lnTo>
                  <a:lnTo>
                    <a:pt x="122" y="34"/>
                  </a:lnTo>
                  <a:lnTo>
                    <a:pt x="134" y="36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58" y="36"/>
                  </a:lnTo>
                  <a:lnTo>
                    <a:pt x="170" y="34"/>
                  </a:lnTo>
                  <a:lnTo>
                    <a:pt x="182" y="30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6" y="20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200" y="8"/>
                  </a:lnTo>
                  <a:lnTo>
                    <a:pt x="20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6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849534"/>
              </p:ext>
            </p:extLst>
          </p:nvPr>
        </p:nvGraphicFramePr>
        <p:xfrm>
          <a:off x="174662" y="914400"/>
          <a:ext cx="8753582" cy="5763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 txBox="1">
            <a:spLocks/>
          </p:cNvSpPr>
          <p:nvPr/>
        </p:nvSpPr>
        <p:spPr>
          <a:xfrm>
            <a:off x="426377" y="1035936"/>
            <a:ext cx="8229599" cy="277347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Draft ASI Organization Chart</a:t>
            </a:r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64209024"/>
              </p:ext>
            </p:extLst>
          </p:nvPr>
        </p:nvGraphicFramePr>
        <p:xfrm>
          <a:off x="7400819" y="4911047"/>
          <a:ext cx="1527425" cy="1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ight Arrow 5"/>
          <p:cNvSpPr/>
          <p:nvPr/>
        </p:nvSpPr>
        <p:spPr>
          <a:xfrm>
            <a:off x="1813387" y="1625883"/>
            <a:ext cx="1149000" cy="723789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Seabird Institute Advisory Board</a:t>
            </a:r>
            <a:endParaRPr lang="en-US" sz="800" dirty="0"/>
          </a:p>
        </p:txBody>
      </p:sp>
      <p:sp>
        <p:nvSpPr>
          <p:cNvPr id="8" name="Left Arrow 7"/>
          <p:cNvSpPr/>
          <p:nvPr/>
        </p:nvSpPr>
        <p:spPr>
          <a:xfrm>
            <a:off x="4664465" y="1625883"/>
            <a:ext cx="1140433" cy="723789"/>
          </a:xfrm>
          <a:prstGeom prst="leftArrow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Friends of Hog Island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797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>
          <a:xfrm>
            <a:off x="2286000" y="1047624"/>
            <a:ext cx="6400800" cy="53834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Audubon Seabird Institute</a:t>
            </a:r>
            <a:endParaRPr lang="en-US" dirty="0"/>
          </a:p>
          <a:p>
            <a:pPr lvl="1"/>
            <a:r>
              <a:rPr lang="en-US" dirty="0" smtClean="0"/>
              <a:t>Formed as the focal point for Audubon Seabird conservation within the Coasts Program.</a:t>
            </a:r>
          </a:p>
          <a:p>
            <a:pPr lvl="1"/>
            <a:r>
              <a:rPr lang="en-US" dirty="0" smtClean="0"/>
              <a:t>Collaborates with marine and other seabird groups to further global knowledge.</a:t>
            </a:r>
            <a:endParaRPr lang="en-US" dirty="0"/>
          </a:p>
          <a:p>
            <a:pPr lvl="1"/>
            <a:r>
              <a:rPr lang="en-US" dirty="0" smtClean="0"/>
              <a:t>Based in Maine, but embraces bi-coastal science and solutions in protecting seabirds.  </a:t>
            </a:r>
          </a:p>
          <a:p>
            <a:pPr lvl="1"/>
            <a:r>
              <a:rPr lang="en-US" dirty="0" smtClean="0"/>
              <a:t>Education and outreach through speaking engagements, project collaboration, Hog Island Audubon Camp, Project Puffin Visitor’s Center, and International Intern Program.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0" y="5913120"/>
            <a:ext cx="1889760" cy="5179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READINESS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541520" y="5913120"/>
            <a:ext cx="1889760" cy="51795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CAPACITY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797040" y="5913120"/>
            <a:ext cx="1889760" cy="5179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-5316" y="726480"/>
            <a:ext cx="1828800" cy="6131519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-5316" y="4603637"/>
            <a:ext cx="1828800" cy="2254364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r>
              <a:rPr lang="en-US" sz="1600" dirty="0" smtClean="0"/>
              <a:t>COASTS</a:t>
            </a:r>
          </a:p>
          <a:p>
            <a:endParaRPr lang="en-US" sz="1600" dirty="0"/>
          </a:p>
          <a:p>
            <a:r>
              <a:rPr lang="en-US" sz="1600" dirty="0" smtClean="0"/>
              <a:t>Audubon Seabird Institute</a:t>
            </a:r>
            <a:endParaRPr lang="en-US" sz="1600" dirty="0"/>
          </a:p>
        </p:txBody>
      </p:sp>
      <p:pic>
        <p:nvPicPr>
          <p:cNvPr id="20" name="Picture 19" descr="Working_Lands.png"/>
          <p:cNvPicPr>
            <a:picLocks noChangeAspect="1"/>
          </p:cNvPicPr>
          <p:nvPr/>
        </p:nvPicPr>
        <p:blipFill rotWithShape="1">
          <a:blip r:embed="rId2" cstate="email"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69" b="-85"/>
          <a:stretch/>
        </p:blipFill>
        <p:spPr>
          <a:xfrm>
            <a:off x="-10632" y="1670068"/>
            <a:ext cx="1834116" cy="2933568"/>
          </a:xfrm>
          <a:prstGeom prst="rect">
            <a:avLst/>
          </a:prstGeom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1823484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33835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1670068"/>
            <a:ext cx="182348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597442"/>
            <a:ext cx="1828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00347" y="932052"/>
            <a:ext cx="658144" cy="454621"/>
            <a:chOff x="-347663" y="2259013"/>
            <a:chExt cx="790576" cy="546100"/>
          </a:xfrm>
        </p:grpSpPr>
        <p:sp>
          <p:nvSpPr>
            <p:cNvPr id="26" name="AutoShape 24"/>
            <p:cNvSpPr>
              <a:spLocks noChangeAspect="1" noChangeArrowheads="1" noTextEdit="1"/>
            </p:cNvSpPr>
            <p:nvPr/>
          </p:nvSpPr>
          <p:spPr bwMode="auto">
            <a:xfrm>
              <a:off x="-347663" y="2259013"/>
              <a:ext cx="790576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-347663" y="2744788"/>
              <a:ext cx="346075" cy="60325"/>
            </a:xfrm>
            <a:custGeom>
              <a:avLst/>
              <a:gdLst>
                <a:gd name="T0" fmla="*/ 210 w 218"/>
                <a:gd name="T1" fmla="*/ 8 h 38"/>
                <a:gd name="T2" fmla="*/ 202 w 218"/>
                <a:gd name="T3" fmla="*/ 12 h 38"/>
                <a:gd name="T4" fmla="*/ 200 w 218"/>
                <a:gd name="T5" fmla="*/ 12 h 38"/>
                <a:gd name="T6" fmla="*/ 190 w 218"/>
                <a:gd name="T7" fmla="*/ 16 h 38"/>
                <a:gd name="T8" fmla="*/ 166 w 218"/>
                <a:gd name="T9" fmla="*/ 22 h 38"/>
                <a:gd name="T10" fmla="*/ 152 w 218"/>
                <a:gd name="T11" fmla="*/ 24 h 38"/>
                <a:gd name="T12" fmla="*/ 128 w 218"/>
                <a:gd name="T13" fmla="*/ 20 h 38"/>
                <a:gd name="T14" fmla="*/ 106 w 218"/>
                <a:gd name="T15" fmla="*/ 12 h 38"/>
                <a:gd name="T16" fmla="*/ 94 w 218"/>
                <a:gd name="T17" fmla="*/ 8 h 38"/>
                <a:gd name="T18" fmla="*/ 70 w 218"/>
                <a:gd name="T19" fmla="*/ 0 h 38"/>
                <a:gd name="T20" fmla="*/ 58 w 218"/>
                <a:gd name="T21" fmla="*/ 0 h 38"/>
                <a:gd name="T22" fmla="*/ 32 w 218"/>
                <a:gd name="T23" fmla="*/ 4 h 38"/>
                <a:gd name="T24" fmla="*/ 10 w 218"/>
                <a:gd name="T25" fmla="*/ 12 h 38"/>
                <a:gd name="T26" fmla="*/ 4 w 218"/>
                <a:gd name="T27" fmla="*/ 16 h 38"/>
                <a:gd name="T28" fmla="*/ 0 w 218"/>
                <a:gd name="T29" fmla="*/ 22 h 38"/>
                <a:gd name="T30" fmla="*/ 0 w 218"/>
                <a:gd name="T31" fmla="*/ 24 h 38"/>
                <a:gd name="T32" fmla="*/ 6 w 218"/>
                <a:gd name="T33" fmla="*/ 26 h 38"/>
                <a:gd name="T34" fmla="*/ 10 w 218"/>
                <a:gd name="T35" fmla="*/ 26 h 38"/>
                <a:gd name="T36" fmla="*/ 32 w 218"/>
                <a:gd name="T37" fmla="*/ 18 h 38"/>
                <a:gd name="T38" fmla="*/ 58 w 218"/>
                <a:gd name="T39" fmla="*/ 14 h 38"/>
                <a:gd name="T40" fmla="*/ 70 w 218"/>
                <a:gd name="T41" fmla="*/ 14 h 38"/>
                <a:gd name="T42" fmla="*/ 94 w 218"/>
                <a:gd name="T43" fmla="*/ 20 h 38"/>
                <a:gd name="T44" fmla="*/ 106 w 218"/>
                <a:gd name="T45" fmla="*/ 26 h 38"/>
                <a:gd name="T46" fmla="*/ 128 w 218"/>
                <a:gd name="T47" fmla="*/ 34 h 38"/>
                <a:gd name="T48" fmla="*/ 152 w 218"/>
                <a:gd name="T49" fmla="*/ 38 h 38"/>
                <a:gd name="T50" fmla="*/ 166 w 218"/>
                <a:gd name="T51" fmla="*/ 36 h 38"/>
                <a:gd name="T52" fmla="*/ 190 w 218"/>
                <a:gd name="T53" fmla="*/ 30 h 38"/>
                <a:gd name="T54" fmla="*/ 200 w 218"/>
                <a:gd name="T55" fmla="*/ 26 h 38"/>
                <a:gd name="T56" fmla="*/ 210 w 218"/>
                <a:gd name="T57" fmla="*/ 22 h 38"/>
                <a:gd name="T58" fmla="*/ 212 w 218"/>
                <a:gd name="T59" fmla="*/ 20 h 38"/>
                <a:gd name="T60" fmla="*/ 218 w 218"/>
                <a:gd name="T61" fmla="*/ 4 h 38"/>
                <a:gd name="T62" fmla="*/ 212 w 218"/>
                <a:gd name="T63" fmla="*/ 8 h 38"/>
                <a:gd name="T64" fmla="*/ 210 w 218"/>
                <a:gd name="T6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8">
                  <a:moveTo>
                    <a:pt x="210" y="8"/>
                  </a:moveTo>
                  <a:lnTo>
                    <a:pt x="210" y="8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190" y="16"/>
                  </a:lnTo>
                  <a:lnTo>
                    <a:pt x="178" y="20"/>
                  </a:lnTo>
                  <a:lnTo>
                    <a:pt x="166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40" y="22"/>
                  </a:lnTo>
                  <a:lnTo>
                    <a:pt x="128" y="20"/>
                  </a:lnTo>
                  <a:lnTo>
                    <a:pt x="116" y="16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94" y="8"/>
                  </a:lnTo>
                  <a:lnTo>
                    <a:pt x="82" y="4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0"/>
                  </a:lnTo>
                  <a:lnTo>
                    <a:pt x="32" y="18"/>
                  </a:lnTo>
                  <a:lnTo>
                    <a:pt x="44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82" y="18"/>
                  </a:lnTo>
                  <a:lnTo>
                    <a:pt x="94" y="20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6" y="30"/>
                  </a:lnTo>
                  <a:lnTo>
                    <a:pt x="128" y="34"/>
                  </a:lnTo>
                  <a:lnTo>
                    <a:pt x="140" y="36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66" y="36"/>
                  </a:lnTo>
                  <a:lnTo>
                    <a:pt x="178" y="34"/>
                  </a:lnTo>
                  <a:lnTo>
                    <a:pt x="190" y="30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2" y="20"/>
                  </a:lnTo>
                  <a:lnTo>
                    <a:pt x="212" y="20"/>
                  </a:lnTo>
                  <a:lnTo>
                    <a:pt x="218" y="18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87313" y="2744788"/>
              <a:ext cx="355600" cy="60325"/>
            </a:xfrm>
            <a:custGeom>
              <a:avLst/>
              <a:gdLst>
                <a:gd name="T0" fmla="*/ 214 w 224"/>
                <a:gd name="T1" fmla="*/ 12 h 38"/>
                <a:gd name="T2" fmla="*/ 192 w 224"/>
                <a:gd name="T3" fmla="*/ 4 h 38"/>
                <a:gd name="T4" fmla="*/ 166 w 224"/>
                <a:gd name="T5" fmla="*/ 0 h 38"/>
                <a:gd name="T6" fmla="*/ 152 w 224"/>
                <a:gd name="T7" fmla="*/ 0 h 38"/>
                <a:gd name="T8" fmla="*/ 128 w 224"/>
                <a:gd name="T9" fmla="*/ 8 h 38"/>
                <a:gd name="T10" fmla="*/ 118 w 224"/>
                <a:gd name="T11" fmla="*/ 12 h 38"/>
                <a:gd name="T12" fmla="*/ 96 w 224"/>
                <a:gd name="T13" fmla="*/ 20 h 38"/>
                <a:gd name="T14" fmla="*/ 70 w 224"/>
                <a:gd name="T15" fmla="*/ 24 h 38"/>
                <a:gd name="T16" fmla="*/ 58 w 224"/>
                <a:gd name="T17" fmla="*/ 22 h 38"/>
                <a:gd name="T18" fmla="*/ 32 w 224"/>
                <a:gd name="T19" fmla="*/ 16 h 38"/>
                <a:gd name="T20" fmla="*/ 22 w 224"/>
                <a:gd name="T21" fmla="*/ 12 h 38"/>
                <a:gd name="T22" fmla="*/ 22 w 224"/>
                <a:gd name="T23" fmla="*/ 12 h 38"/>
                <a:gd name="T24" fmla="*/ 12 w 224"/>
                <a:gd name="T25" fmla="*/ 8 h 38"/>
                <a:gd name="T26" fmla="*/ 12 w 224"/>
                <a:gd name="T27" fmla="*/ 8 h 38"/>
                <a:gd name="T28" fmla="*/ 4 w 224"/>
                <a:gd name="T29" fmla="*/ 4 h 38"/>
                <a:gd name="T30" fmla="*/ 0 w 224"/>
                <a:gd name="T31" fmla="*/ 4 h 38"/>
                <a:gd name="T32" fmla="*/ 0 w 224"/>
                <a:gd name="T33" fmla="*/ 18 h 38"/>
                <a:gd name="T34" fmla="*/ 4 w 224"/>
                <a:gd name="T35" fmla="*/ 18 h 38"/>
                <a:gd name="T36" fmla="*/ 12 w 224"/>
                <a:gd name="T37" fmla="*/ 20 h 38"/>
                <a:gd name="T38" fmla="*/ 12 w 224"/>
                <a:gd name="T39" fmla="*/ 22 h 38"/>
                <a:gd name="T40" fmla="*/ 22 w 224"/>
                <a:gd name="T41" fmla="*/ 26 h 38"/>
                <a:gd name="T42" fmla="*/ 44 w 224"/>
                <a:gd name="T43" fmla="*/ 34 h 38"/>
                <a:gd name="T44" fmla="*/ 70 w 224"/>
                <a:gd name="T45" fmla="*/ 38 h 38"/>
                <a:gd name="T46" fmla="*/ 82 w 224"/>
                <a:gd name="T47" fmla="*/ 36 h 38"/>
                <a:gd name="T48" fmla="*/ 108 w 224"/>
                <a:gd name="T49" fmla="*/ 30 h 38"/>
                <a:gd name="T50" fmla="*/ 118 w 224"/>
                <a:gd name="T51" fmla="*/ 26 h 38"/>
                <a:gd name="T52" fmla="*/ 140 w 224"/>
                <a:gd name="T53" fmla="*/ 18 h 38"/>
                <a:gd name="T54" fmla="*/ 166 w 224"/>
                <a:gd name="T55" fmla="*/ 14 h 38"/>
                <a:gd name="T56" fmla="*/ 178 w 224"/>
                <a:gd name="T57" fmla="*/ 14 h 38"/>
                <a:gd name="T58" fmla="*/ 202 w 224"/>
                <a:gd name="T59" fmla="*/ 20 h 38"/>
                <a:gd name="T60" fmla="*/ 214 w 224"/>
                <a:gd name="T61" fmla="*/ 26 h 38"/>
                <a:gd name="T62" fmla="*/ 220 w 224"/>
                <a:gd name="T63" fmla="*/ 26 h 38"/>
                <a:gd name="T64" fmla="*/ 222 w 224"/>
                <a:gd name="T65" fmla="*/ 24 h 38"/>
                <a:gd name="T66" fmla="*/ 222 w 224"/>
                <a:gd name="T67" fmla="*/ 20 h 38"/>
                <a:gd name="T68" fmla="*/ 214 w 224"/>
                <a:gd name="T69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38">
                  <a:moveTo>
                    <a:pt x="214" y="12"/>
                  </a:moveTo>
                  <a:lnTo>
                    <a:pt x="214" y="12"/>
                  </a:lnTo>
                  <a:lnTo>
                    <a:pt x="202" y="6"/>
                  </a:lnTo>
                  <a:lnTo>
                    <a:pt x="192" y="4"/>
                  </a:lnTo>
                  <a:lnTo>
                    <a:pt x="178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52" y="0"/>
                  </a:lnTo>
                  <a:lnTo>
                    <a:pt x="140" y="4"/>
                  </a:lnTo>
                  <a:lnTo>
                    <a:pt x="128" y="8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08" y="16"/>
                  </a:lnTo>
                  <a:lnTo>
                    <a:pt x="96" y="20"/>
                  </a:lnTo>
                  <a:lnTo>
                    <a:pt x="82" y="22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58" y="22"/>
                  </a:lnTo>
                  <a:lnTo>
                    <a:pt x="44" y="20"/>
                  </a:lnTo>
                  <a:lnTo>
                    <a:pt x="3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32" y="30"/>
                  </a:lnTo>
                  <a:lnTo>
                    <a:pt x="44" y="34"/>
                  </a:lnTo>
                  <a:lnTo>
                    <a:pt x="58" y="36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82" y="36"/>
                  </a:lnTo>
                  <a:lnTo>
                    <a:pt x="96" y="34"/>
                  </a:lnTo>
                  <a:lnTo>
                    <a:pt x="108" y="30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8" y="20"/>
                  </a:lnTo>
                  <a:lnTo>
                    <a:pt x="140" y="18"/>
                  </a:lnTo>
                  <a:lnTo>
                    <a:pt x="152" y="14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78" y="14"/>
                  </a:lnTo>
                  <a:lnTo>
                    <a:pt x="192" y="18"/>
                  </a:lnTo>
                  <a:lnTo>
                    <a:pt x="202" y="20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8" y="26"/>
                  </a:lnTo>
                  <a:lnTo>
                    <a:pt x="220" y="26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24" y="22"/>
                  </a:lnTo>
                  <a:lnTo>
                    <a:pt x="222" y="20"/>
                  </a:lnTo>
                  <a:lnTo>
                    <a:pt x="220" y="16"/>
                  </a:lnTo>
                  <a:lnTo>
                    <a:pt x="214" y="12"/>
                  </a:lnTo>
                  <a:lnTo>
                    <a:pt x="2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-338138" y="2259013"/>
              <a:ext cx="638176" cy="546100"/>
            </a:xfrm>
            <a:custGeom>
              <a:avLst/>
              <a:gdLst>
                <a:gd name="T0" fmla="*/ 402 w 402"/>
                <a:gd name="T1" fmla="*/ 192 h 344"/>
                <a:gd name="T2" fmla="*/ 148 w 402"/>
                <a:gd name="T3" fmla="*/ 8 h 344"/>
                <a:gd name="T4" fmla="*/ 140 w 402"/>
                <a:gd name="T5" fmla="*/ 4 h 344"/>
                <a:gd name="T6" fmla="*/ 132 w 402"/>
                <a:gd name="T7" fmla="*/ 0 h 344"/>
                <a:gd name="T8" fmla="*/ 116 w 402"/>
                <a:gd name="T9" fmla="*/ 0 h 344"/>
                <a:gd name="T10" fmla="*/ 104 w 402"/>
                <a:gd name="T11" fmla="*/ 6 h 344"/>
                <a:gd name="T12" fmla="*/ 88 w 402"/>
                <a:gd name="T13" fmla="*/ 20 h 344"/>
                <a:gd name="T14" fmla="*/ 84 w 402"/>
                <a:gd name="T15" fmla="*/ 26 h 344"/>
                <a:gd name="T16" fmla="*/ 84 w 402"/>
                <a:gd name="T17" fmla="*/ 30 h 344"/>
                <a:gd name="T18" fmla="*/ 80 w 402"/>
                <a:gd name="T19" fmla="*/ 40 h 344"/>
                <a:gd name="T20" fmla="*/ 72 w 402"/>
                <a:gd name="T21" fmla="*/ 48 h 344"/>
                <a:gd name="T22" fmla="*/ 32 w 402"/>
                <a:gd name="T23" fmla="*/ 80 h 344"/>
                <a:gd name="T24" fmla="*/ 2 w 402"/>
                <a:gd name="T25" fmla="*/ 100 h 344"/>
                <a:gd name="T26" fmla="*/ 0 w 402"/>
                <a:gd name="T27" fmla="*/ 104 h 344"/>
                <a:gd name="T28" fmla="*/ 2 w 402"/>
                <a:gd name="T29" fmla="*/ 106 h 344"/>
                <a:gd name="T30" fmla="*/ 86 w 402"/>
                <a:gd name="T31" fmla="*/ 60 h 344"/>
                <a:gd name="T32" fmla="*/ 92 w 402"/>
                <a:gd name="T33" fmla="*/ 68 h 344"/>
                <a:gd name="T34" fmla="*/ 106 w 402"/>
                <a:gd name="T35" fmla="*/ 80 h 344"/>
                <a:gd name="T36" fmla="*/ 116 w 402"/>
                <a:gd name="T37" fmla="*/ 82 h 344"/>
                <a:gd name="T38" fmla="*/ 114 w 402"/>
                <a:gd name="T39" fmla="*/ 84 h 344"/>
                <a:gd name="T40" fmla="*/ 114 w 402"/>
                <a:gd name="T41" fmla="*/ 108 h 344"/>
                <a:gd name="T42" fmla="*/ 118 w 402"/>
                <a:gd name="T43" fmla="*/ 130 h 344"/>
                <a:gd name="T44" fmla="*/ 140 w 402"/>
                <a:gd name="T45" fmla="*/ 170 h 344"/>
                <a:gd name="T46" fmla="*/ 180 w 402"/>
                <a:gd name="T47" fmla="*/ 204 h 344"/>
                <a:gd name="T48" fmla="*/ 232 w 402"/>
                <a:gd name="T49" fmla="*/ 226 h 344"/>
                <a:gd name="T50" fmla="*/ 232 w 402"/>
                <a:gd name="T51" fmla="*/ 336 h 344"/>
                <a:gd name="T52" fmla="*/ 234 w 402"/>
                <a:gd name="T53" fmla="*/ 342 h 344"/>
                <a:gd name="T54" fmla="*/ 240 w 402"/>
                <a:gd name="T55" fmla="*/ 344 h 344"/>
                <a:gd name="T56" fmla="*/ 244 w 402"/>
                <a:gd name="T57" fmla="*/ 344 h 344"/>
                <a:gd name="T58" fmla="*/ 248 w 402"/>
                <a:gd name="T59" fmla="*/ 338 h 344"/>
                <a:gd name="T60" fmla="*/ 248 w 402"/>
                <a:gd name="T61" fmla="*/ 230 h 344"/>
                <a:gd name="T62" fmla="*/ 252 w 402"/>
                <a:gd name="T63" fmla="*/ 230 h 344"/>
                <a:gd name="T64" fmla="*/ 274 w 402"/>
                <a:gd name="T65" fmla="*/ 234 h 344"/>
                <a:gd name="T66" fmla="*/ 318 w 402"/>
                <a:gd name="T67" fmla="*/ 232 h 344"/>
                <a:gd name="T68" fmla="*/ 356 w 402"/>
                <a:gd name="T69" fmla="*/ 220 h 344"/>
                <a:gd name="T70" fmla="*/ 388 w 402"/>
                <a:gd name="T71" fmla="*/ 202 h 344"/>
                <a:gd name="T72" fmla="*/ 402 w 402"/>
                <a:gd name="T73" fmla="*/ 192 h 344"/>
                <a:gd name="T74" fmla="*/ 116 w 402"/>
                <a:gd name="T75" fmla="*/ 46 h 344"/>
                <a:gd name="T76" fmla="*/ 110 w 402"/>
                <a:gd name="T77" fmla="*/ 42 h 344"/>
                <a:gd name="T78" fmla="*/ 108 w 402"/>
                <a:gd name="T79" fmla="*/ 36 h 344"/>
                <a:gd name="T80" fmla="*/ 110 w 402"/>
                <a:gd name="T81" fmla="*/ 34 h 344"/>
                <a:gd name="T82" fmla="*/ 114 w 402"/>
                <a:gd name="T83" fmla="*/ 30 h 344"/>
                <a:gd name="T84" fmla="*/ 118 w 402"/>
                <a:gd name="T85" fmla="*/ 30 h 344"/>
                <a:gd name="T86" fmla="*/ 124 w 402"/>
                <a:gd name="T87" fmla="*/ 34 h 344"/>
                <a:gd name="T88" fmla="*/ 124 w 402"/>
                <a:gd name="T89" fmla="*/ 40 h 344"/>
                <a:gd name="T90" fmla="*/ 124 w 402"/>
                <a:gd name="T91" fmla="*/ 42 h 344"/>
                <a:gd name="T92" fmla="*/ 118 w 402"/>
                <a:gd name="T93" fmla="*/ 46 h 344"/>
                <a:gd name="T94" fmla="*/ 116 w 402"/>
                <a:gd name="T95" fmla="*/ 4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2" h="344">
                  <a:moveTo>
                    <a:pt x="402" y="192"/>
                  </a:moveTo>
                  <a:lnTo>
                    <a:pt x="402" y="192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0" y="4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6" y="0"/>
                  </a:lnTo>
                  <a:lnTo>
                    <a:pt x="110" y="2"/>
                  </a:lnTo>
                  <a:lnTo>
                    <a:pt x="104" y="6"/>
                  </a:lnTo>
                  <a:lnTo>
                    <a:pt x="92" y="14"/>
                  </a:lnTo>
                  <a:lnTo>
                    <a:pt x="88" y="20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0" y="40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56" y="62"/>
                  </a:lnTo>
                  <a:lnTo>
                    <a:pt x="32" y="8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6"/>
                  </a:lnTo>
                  <a:lnTo>
                    <a:pt x="4" y="104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92" y="68"/>
                  </a:lnTo>
                  <a:lnTo>
                    <a:pt x="98" y="74"/>
                  </a:lnTo>
                  <a:lnTo>
                    <a:pt x="106" y="80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14" y="108"/>
                  </a:lnTo>
                  <a:lnTo>
                    <a:pt x="116" y="118"/>
                  </a:lnTo>
                  <a:lnTo>
                    <a:pt x="118" y="130"/>
                  </a:lnTo>
                  <a:lnTo>
                    <a:pt x="128" y="150"/>
                  </a:lnTo>
                  <a:lnTo>
                    <a:pt x="140" y="170"/>
                  </a:lnTo>
                  <a:lnTo>
                    <a:pt x="158" y="188"/>
                  </a:lnTo>
                  <a:lnTo>
                    <a:pt x="180" y="204"/>
                  </a:lnTo>
                  <a:lnTo>
                    <a:pt x="204" y="216"/>
                  </a:lnTo>
                  <a:lnTo>
                    <a:pt x="232" y="226"/>
                  </a:lnTo>
                  <a:lnTo>
                    <a:pt x="232" y="336"/>
                  </a:lnTo>
                  <a:lnTo>
                    <a:pt x="232" y="336"/>
                  </a:lnTo>
                  <a:lnTo>
                    <a:pt x="232" y="338"/>
                  </a:lnTo>
                  <a:lnTo>
                    <a:pt x="234" y="342"/>
                  </a:lnTo>
                  <a:lnTo>
                    <a:pt x="236" y="344"/>
                  </a:lnTo>
                  <a:lnTo>
                    <a:pt x="240" y="344"/>
                  </a:lnTo>
                  <a:lnTo>
                    <a:pt x="240" y="344"/>
                  </a:lnTo>
                  <a:lnTo>
                    <a:pt x="244" y="344"/>
                  </a:lnTo>
                  <a:lnTo>
                    <a:pt x="246" y="342"/>
                  </a:lnTo>
                  <a:lnTo>
                    <a:pt x="248" y="338"/>
                  </a:lnTo>
                  <a:lnTo>
                    <a:pt x="248" y="336"/>
                  </a:lnTo>
                  <a:lnTo>
                    <a:pt x="248" y="230"/>
                  </a:lnTo>
                  <a:lnTo>
                    <a:pt x="248" y="230"/>
                  </a:lnTo>
                  <a:lnTo>
                    <a:pt x="252" y="230"/>
                  </a:lnTo>
                  <a:lnTo>
                    <a:pt x="252" y="230"/>
                  </a:lnTo>
                  <a:lnTo>
                    <a:pt x="274" y="234"/>
                  </a:lnTo>
                  <a:lnTo>
                    <a:pt x="296" y="234"/>
                  </a:lnTo>
                  <a:lnTo>
                    <a:pt x="318" y="232"/>
                  </a:lnTo>
                  <a:lnTo>
                    <a:pt x="338" y="228"/>
                  </a:lnTo>
                  <a:lnTo>
                    <a:pt x="356" y="220"/>
                  </a:lnTo>
                  <a:lnTo>
                    <a:pt x="372" y="212"/>
                  </a:lnTo>
                  <a:lnTo>
                    <a:pt x="388" y="202"/>
                  </a:lnTo>
                  <a:lnTo>
                    <a:pt x="402" y="192"/>
                  </a:lnTo>
                  <a:lnTo>
                    <a:pt x="402" y="192"/>
                  </a:lnTo>
                  <a:close/>
                  <a:moveTo>
                    <a:pt x="116" y="46"/>
                  </a:moveTo>
                  <a:lnTo>
                    <a:pt x="116" y="46"/>
                  </a:lnTo>
                  <a:lnTo>
                    <a:pt x="112" y="44"/>
                  </a:lnTo>
                  <a:lnTo>
                    <a:pt x="110" y="42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10" y="34"/>
                  </a:lnTo>
                  <a:lnTo>
                    <a:pt x="112" y="32"/>
                  </a:lnTo>
                  <a:lnTo>
                    <a:pt x="114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2"/>
                  </a:lnTo>
                  <a:lnTo>
                    <a:pt x="122" y="44"/>
                  </a:lnTo>
                  <a:lnTo>
                    <a:pt x="118" y="46"/>
                  </a:lnTo>
                  <a:lnTo>
                    <a:pt x="116" y="46"/>
                  </a:lnTo>
                  <a:lnTo>
                    <a:pt x="116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87313" y="2693988"/>
              <a:ext cx="333375" cy="60325"/>
            </a:xfrm>
            <a:custGeom>
              <a:avLst/>
              <a:gdLst>
                <a:gd name="T0" fmla="*/ 66 w 210"/>
                <a:gd name="T1" fmla="*/ 22 h 38"/>
                <a:gd name="T2" fmla="*/ 42 w 210"/>
                <a:gd name="T3" fmla="*/ 18 h 38"/>
                <a:gd name="T4" fmla="*/ 20 w 210"/>
                <a:gd name="T5" fmla="*/ 12 h 38"/>
                <a:gd name="T6" fmla="*/ 20 w 210"/>
                <a:gd name="T7" fmla="*/ 10 h 38"/>
                <a:gd name="T8" fmla="*/ 20 w 210"/>
                <a:gd name="T9" fmla="*/ 10 h 38"/>
                <a:gd name="T10" fmla="*/ 10 w 210"/>
                <a:gd name="T11" fmla="*/ 8 h 38"/>
                <a:gd name="T12" fmla="*/ 10 w 210"/>
                <a:gd name="T13" fmla="*/ 6 h 38"/>
                <a:gd name="T14" fmla="*/ 2 w 210"/>
                <a:gd name="T15" fmla="*/ 4 h 38"/>
                <a:gd name="T16" fmla="*/ 0 w 210"/>
                <a:gd name="T17" fmla="*/ 18 h 38"/>
                <a:gd name="T18" fmla="*/ 2 w 210"/>
                <a:gd name="T19" fmla="*/ 20 h 38"/>
                <a:gd name="T20" fmla="*/ 10 w 210"/>
                <a:gd name="T21" fmla="*/ 22 h 38"/>
                <a:gd name="T22" fmla="*/ 10 w 210"/>
                <a:gd name="T23" fmla="*/ 22 h 38"/>
                <a:gd name="T24" fmla="*/ 20 w 210"/>
                <a:gd name="T25" fmla="*/ 26 h 38"/>
                <a:gd name="T26" fmla="*/ 30 w 210"/>
                <a:gd name="T27" fmla="*/ 30 h 38"/>
                <a:gd name="T28" fmla="*/ 54 w 210"/>
                <a:gd name="T29" fmla="*/ 36 h 38"/>
                <a:gd name="T30" fmla="*/ 66 w 210"/>
                <a:gd name="T31" fmla="*/ 38 h 38"/>
                <a:gd name="T32" fmla="*/ 90 w 210"/>
                <a:gd name="T33" fmla="*/ 34 h 38"/>
                <a:gd name="T34" fmla="*/ 112 w 210"/>
                <a:gd name="T35" fmla="*/ 26 h 38"/>
                <a:gd name="T36" fmla="*/ 144 w 210"/>
                <a:gd name="T37" fmla="*/ 16 h 38"/>
                <a:gd name="T38" fmla="*/ 156 w 210"/>
                <a:gd name="T39" fmla="*/ 14 h 38"/>
                <a:gd name="T40" fmla="*/ 180 w 210"/>
                <a:gd name="T41" fmla="*/ 18 h 38"/>
                <a:gd name="T42" fmla="*/ 202 w 210"/>
                <a:gd name="T43" fmla="*/ 26 h 38"/>
                <a:gd name="T44" fmla="*/ 206 w 210"/>
                <a:gd name="T45" fmla="*/ 26 h 38"/>
                <a:gd name="T46" fmla="*/ 210 w 210"/>
                <a:gd name="T47" fmla="*/ 22 h 38"/>
                <a:gd name="T48" fmla="*/ 210 w 210"/>
                <a:gd name="T49" fmla="*/ 18 h 38"/>
                <a:gd name="T50" fmla="*/ 202 w 210"/>
                <a:gd name="T51" fmla="*/ 10 h 38"/>
                <a:gd name="T52" fmla="*/ 192 w 210"/>
                <a:gd name="T53" fmla="*/ 6 h 38"/>
                <a:gd name="T54" fmla="*/ 168 w 210"/>
                <a:gd name="T55" fmla="*/ 0 h 38"/>
                <a:gd name="T56" fmla="*/ 156 w 210"/>
                <a:gd name="T57" fmla="*/ 0 h 38"/>
                <a:gd name="T58" fmla="*/ 132 w 210"/>
                <a:gd name="T59" fmla="*/ 4 h 38"/>
                <a:gd name="T60" fmla="*/ 112 w 210"/>
                <a:gd name="T61" fmla="*/ 12 h 38"/>
                <a:gd name="T62" fmla="*/ 90 w 210"/>
                <a:gd name="T63" fmla="*/ 18 h 38"/>
                <a:gd name="T64" fmla="*/ 66 w 210"/>
                <a:gd name="T65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38">
                  <a:moveTo>
                    <a:pt x="66" y="22"/>
                  </a:moveTo>
                  <a:lnTo>
                    <a:pt x="66" y="22"/>
                  </a:lnTo>
                  <a:lnTo>
                    <a:pt x="54" y="22"/>
                  </a:lnTo>
                  <a:lnTo>
                    <a:pt x="42" y="18"/>
                  </a:lnTo>
                  <a:lnTo>
                    <a:pt x="3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30" y="30"/>
                  </a:lnTo>
                  <a:lnTo>
                    <a:pt x="42" y="34"/>
                  </a:lnTo>
                  <a:lnTo>
                    <a:pt x="54" y="36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78" y="36"/>
                  </a:lnTo>
                  <a:lnTo>
                    <a:pt x="90" y="34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32" y="18"/>
                  </a:lnTo>
                  <a:lnTo>
                    <a:pt x="144" y="16"/>
                  </a:lnTo>
                  <a:lnTo>
                    <a:pt x="156" y="14"/>
                  </a:lnTo>
                  <a:lnTo>
                    <a:pt x="156" y="14"/>
                  </a:lnTo>
                  <a:lnTo>
                    <a:pt x="168" y="16"/>
                  </a:lnTo>
                  <a:lnTo>
                    <a:pt x="180" y="18"/>
                  </a:lnTo>
                  <a:lnTo>
                    <a:pt x="192" y="22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6" y="26"/>
                  </a:lnTo>
                  <a:lnTo>
                    <a:pt x="208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18"/>
                  </a:lnTo>
                  <a:lnTo>
                    <a:pt x="208" y="14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192" y="6"/>
                  </a:lnTo>
                  <a:lnTo>
                    <a:pt x="180" y="4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2" y="4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02" y="16"/>
                  </a:lnTo>
                  <a:lnTo>
                    <a:pt x="90" y="18"/>
                  </a:lnTo>
                  <a:lnTo>
                    <a:pt x="78" y="22"/>
                  </a:lnTo>
                  <a:lnTo>
                    <a:pt x="66" y="22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-328613" y="2693988"/>
              <a:ext cx="327025" cy="60325"/>
            </a:xfrm>
            <a:custGeom>
              <a:avLst/>
              <a:gdLst>
                <a:gd name="T0" fmla="*/ 200 w 206"/>
                <a:gd name="T1" fmla="*/ 8 h 38"/>
                <a:gd name="T2" fmla="*/ 200 w 206"/>
                <a:gd name="T3" fmla="*/ 8 h 38"/>
                <a:gd name="T4" fmla="*/ 192 w 206"/>
                <a:gd name="T5" fmla="*/ 10 h 38"/>
                <a:gd name="T6" fmla="*/ 192 w 206"/>
                <a:gd name="T7" fmla="*/ 10 h 38"/>
                <a:gd name="T8" fmla="*/ 192 w 206"/>
                <a:gd name="T9" fmla="*/ 10 h 38"/>
                <a:gd name="T10" fmla="*/ 190 w 206"/>
                <a:gd name="T11" fmla="*/ 12 h 38"/>
                <a:gd name="T12" fmla="*/ 190 w 206"/>
                <a:gd name="T13" fmla="*/ 12 h 38"/>
                <a:gd name="T14" fmla="*/ 182 w 206"/>
                <a:gd name="T15" fmla="*/ 16 h 38"/>
                <a:gd name="T16" fmla="*/ 170 w 206"/>
                <a:gd name="T17" fmla="*/ 18 h 38"/>
                <a:gd name="T18" fmla="*/ 158 w 206"/>
                <a:gd name="T19" fmla="*/ 22 h 38"/>
                <a:gd name="T20" fmla="*/ 146 w 206"/>
                <a:gd name="T21" fmla="*/ 22 h 38"/>
                <a:gd name="T22" fmla="*/ 146 w 206"/>
                <a:gd name="T23" fmla="*/ 22 h 38"/>
                <a:gd name="T24" fmla="*/ 134 w 206"/>
                <a:gd name="T25" fmla="*/ 22 h 38"/>
                <a:gd name="T26" fmla="*/ 122 w 206"/>
                <a:gd name="T27" fmla="*/ 18 h 38"/>
                <a:gd name="T28" fmla="*/ 100 w 206"/>
                <a:gd name="T29" fmla="*/ 12 h 38"/>
                <a:gd name="T30" fmla="*/ 100 w 206"/>
                <a:gd name="T31" fmla="*/ 12 h 38"/>
                <a:gd name="T32" fmla="*/ 78 w 206"/>
                <a:gd name="T33" fmla="*/ 4 h 38"/>
                <a:gd name="T34" fmla="*/ 66 w 206"/>
                <a:gd name="T35" fmla="*/ 0 h 38"/>
                <a:gd name="T36" fmla="*/ 54 w 206"/>
                <a:gd name="T37" fmla="*/ 0 h 38"/>
                <a:gd name="T38" fmla="*/ 54 w 206"/>
                <a:gd name="T39" fmla="*/ 0 h 38"/>
                <a:gd name="T40" fmla="*/ 42 w 206"/>
                <a:gd name="T41" fmla="*/ 0 h 38"/>
                <a:gd name="T42" fmla="*/ 30 w 206"/>
                <a:gd name="T43" fmla="*/ 4 h 38"/>
                <a:gd name="T44" fmla="*/ 20 w 206"/>
                <a:gd name="T45" fmla="*/ 6 h 38"/>
                <a:gd name="T46" fmla="*/ 10 w 206"/>
                <a:gd name="T47" fmla="*/ 10 h 38"/>
                <a:gd name="T48" fmla="*/ 10 w 206"/>
                <a:gd name="T49" fmla="*/ 10 h 38"/>
                <a:gd name="T50" fmla="*/ 4 w 206"/>
                <a:gd name="T51" fmla="*/ 14 h 38"/>
                <a:gd name="T52" fmla="*/ 0 w 206"/>
                <a:gd name="T53" fmla="*/ 18 h 38"/>
                <a:gd name="T54" fmla="*/ 0 w 206"/>
                <a:gd name="T55" fmla="*/ 22 h 38"/>
                <a:gd name="T56" fmla="*/ 0 w 206"/>
                <a:gd name="T57" fmla="*/ 22 h 38"/>
                <a:gd name="T58" fmla="*/ 2 w 206"/>
                <a:gd name="T59" fmla="*/ 26 h 38"/>
                <a:gd name="T60" fmla="*/ 6 w 206"/>
                <a:gd name="T61" fmla="*/ 28 h 38"/>
                <a:gd name="T62" fmla="*/ 10 w 206"/>
                <a:gd name="T63" fmla="*/ 26 h 38"/>
                <a:gd name="T64" fmla="*/ 10 w 206"/>
                <a:gd name="T65" fmla="*/ 26 h 38"/>
                <a:gd name="T66" fmla="*/ 20 w 206"/>
                <a:gd name="T67" fmla="*/ 22 h 38"/>
                <a:gd name="T68" fmla="*/ 30 w 206"/>
                <a:gd name="T69" fmla="*/ 18 h 38"/>
                <a:gd name="T70" fmla="*/ 42 w 206"/>
                <a:gd name="T71" fmla="*/ 16 h 38"/>
                <a:gd name="T72" fmla="*/ 54 w 206"/>
                <a:gd name="T73" fmla="*/ 14 h 38"/>
                <a:gd name="T74" fmla="*/ 54 w 206"/>
                <a:gd name="T75" fmla="*/ 14 h 38"/>
                <a:gd name="T76" fmla="*/ 66 w 206"/>
                <a:gd name="T77" fmla="*/ 16 h 38"/>
                <a:gd name="T78" fmla="*/ 78 w 206"/>
                <a:gd name="T79" fmla="*/ 18 h 38"/>
                <a:gd name="T80" fmla="*/ 100 w 206"/>
                <a:gd name="T81" fmla="*/ 26 h 38"/>
                <a:gd name="T82" fmla="*/ 100 w 206"/>
                <a:gd name="T83" fmla="*/ 26 h 38"/>
                <a:gd name="T84" fmla="*/ 110 w 206"/>
                <a:gd name="T85" fmla="*/ 30 h 38"/>
                <a:gd name="T86" fmla="*/ 122 w 206"/>
                <a:gd name="T87" fmla="*/ 34 h 38"/>
                <a:gd name="T88" fmla="*/ 134 w 206"/>
                <a:gd name="T89" fmla="*/ 36 h 38"/>
                <a:gd name="T90" fmla="*/ 146 w 206"/>
                <a:gd name="T91" fmla="*/ 38 h 38"/>
                <a:gd name="T92" fmla="*/ 146 w 206"/>
                <a:gd name="T93" fmla="*/ 38 h 38"/>
                <a:gd name="T94" fmla="*/ 158 w 206"/>
                <a:gd name="T95" fmla="*/ 36 h 38"/>
                <a:gd name="T96" fmla="*/ 170 w 206"/>
                <a:gd name="T97" fmla="*/ 34 h 38"/>
                <a:gd name="T98" fmla="*/ 182 w 206"/>
                <a:gd name="T99" fmla="*/ 30 h 38"/>
                <a:gd name="T100" fmla="*/ 190 w 206"/>
                <a:gd name="T101" fmla="*/ 26 h 38"/>
                <a:gd name="T102" fmla="*/ 190 w 206"/>
                <a:gd name="T103" fmla="*/ 26 h 38"/>
                <a:gd name="T104" fmla="*/ 200 w 206"/>
                <a:gd name="T105" fmla="*/ 22 h 38"/>
                <a:gd name="T106" fmla="*/ 200 w 206"/>
                <a:gd name="T107" fmla="*/ 22 h 38"/>
                <a:gd name="T108" fmla="*/ 200 w 206"/>
                <a:gd name="T109" fmla="*/ 22 h 38"/>
                <a:gd name="T110" fmla="*/ 200 w 206"/>
                <a:gd name="T111" fmla="*/ 22 h 38"/>
                <a:gd name="T112" fmla="*/ 206 w 206"/>
                <a:gd name="T113" fmla="*/ 20 h 38"/>
                <a:gd name="T114" fmla="*/ 206 w 206"/>
                <a:gd name="T115" fmla="*/ 6 h 38"/>
                <a:gd name="T116" fmla="*/ 206 w 206"/>
                <a:gd name="T117" fmla="*/ 6 h 38"/>
                <a:gd name="T118" fmla="*/ 200 w 206"/>
                <a:gd name="T119" fmla="*/ 6 h 38"/>
                <a:gd name="T120" fmla="*/ 200 w 206"/>
                <a:gd name="T121" fmla="*/ 6 h 38"/>
                <a:gd name="T122" fmla="*/ 200 w 206"/>
                <a:gd name="T123" fmla="*/ 8 h 38"/>
                <a:gd name="T124" fmla="*/ 200 w 206"/>
                <a:gd name="T12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38">
                  <a:moveTo>
                    <a:pt x="200" y="8"/>
                  </a:moveTo>
                  <a:lnTo>
                    <a:pt x="200" y="8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2" y="16"/>
                  </a:lnTo>
                  <a:lnTo>
                    <a:pt x="170" y="18"/>
                  </a:lnTo>
                  <a:lnTo>
                    <a:pt x="158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34" y="22"/>
                  </a:lnTo>
                  <a:lnTo>
                    <a:pt x="122" y="1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78" y="4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0" y="4"/>
                  </a:lnTo>
                  <a:lnTo>
                    <a:pt x="20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6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2"/>
                  </a:lnTo>
                  <a:lnTo>
                    <a:pt x="30" y="18"/>
                  </a:lnTo>
                  <a:lnTo>
                    <a:pt x="42" y="16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6" y="16"/>
                  </a:lnTo>
                  <a:lnTo>
                    <a:pt x="78" y="1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10" y="30"/>
                  </a:lnTo>
                  <a:lnTo>
                    <a:pt x="122" y="34"/>
                  </a:lnTo>
                  <a:lnTo>
                    <a:pt x="134" y="36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58" y="36"/>
                  </a:lnTo>
                  <a:lnTo>
                    <a:pt x="170" y="34"/>
                  </a:lnTo>
                  <a:lnTo>
                    <a:pt x="182" y="30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6" y="20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200" y="8"/>
                  </a:lnTo>
                  <a:lnTo>
                    <a:pt x="20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30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Seabird Restoration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Take-</a:t>
            </a:r>
            <a:r>
              <a:rPr lang="en-US" dirty="0" err="1" smtClean="0"/>
              <a:t>Aways</a:t>
            </a:r>
            <a:endParaRPr lang="en-US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Continued presence on islands remains critical to seabird success.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Ocean temperatures and health of forage fisheries are critical issues for seabird success.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Seabird Restoration Program is financially healthy with a diversified revenue stream.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The components of Science and Outreach work well and can grow through careful collaboration.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Seabird Restoration Program is a cornerstone of seabird management within National Audubon’s Coasts program.</a:t>
            </a:r>
          </a:p>
        </p:txBody>
      </p:sp>
    </p:spTree>
    <p:extLst>
      <p:ext uri="{BB962C8B-B14F-4D97-AF65-F5344CB8AC3E}">
        <p14:creationId xmlns:p14="http://schemas.microsoft.com/office/powerpoint/2010/main" val="15716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7217" y="726888"/>
            <a:ext cx="3162300" cy="6134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6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81700" y="1079500"/>
            <a:ext cx="2781300" cy="5321300"/>
          </a:xfrm>
          <a:prstGeom prst="rect">
            <a:avLst/>
          </a:prstGeom>
          <a:noFill/>
          <a:effectLst>
            <a:outerShdw blurRad="76200" algn="ctr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noAutofit/>
          </a:bodyPr>
          <a:lstStyle/>
          <a:p>
            <a:pPr algn="r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</a:rPr>
              <a:t>Our Seabird Science</a:t>
            </a:r>
            <a:endParaRPr lang="en-US" dirty="0">
              <a:solidFill>
                <a:schemeClr val="bg1"/>
              </a:solidFill>
            </a:endParaRPr>
          </a:p>
          <a:p>
            <a:pPr algn="r">
              <a:spcBef>
                <a:spcPts val="1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2016 Findings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9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>
          <a:xfrm>
            <a:off x="2286000" y="1047624"/>
            <a:ext cx="6400800" cy="53834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457200" rtl="0" eaLnBrk="1" latinLnBrk="0" hangingPunct="1">
              <a:spcBef>
                <a:spcPts val="1200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4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Seabird Restoration Program</a:t>
            </a:r>
            <a:endParaRPr lang="en-US" dirty="0"/>
          </a:p>
          <a:p>
            <a:pPr lvl="1"/>
            <a:r>
              <a:rPr lang="en-US" dirty="0" smtClean="0"/>
              <a:t>Advancing the scientific knowledge of applied seabird conservation and safeguarding key Maine island nesting habitats and colonies.</a:t>
            </a:r>
          </a:p>
          <a:p>
            <a:pPr lvl="1"/>
            <a:r>
              <a:rPr lang="en-US" dirty="0" smtClean="0"/>
              <a:t> Education and outreach with Hog Island Audubon Camp, Project Puffin Visitor’s Center, and intern program as key components</a:t>
            </a:r>
            <a:endParaRPr lang="en-US" dirty="0"/>
          </a:p>
          <a:p>
            <a:pPr lvl="1"/>
            <a:r>
              <a:rPr lang="en-US" dirty="0" smtClean="0"/>
              <a:t>Cultivating diverse funding sources to support core costs</a:t>
            </a:r>
            <a:endParaRPr lang="en-US" dirty="0"/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0" y="5913120"/>
            <a:ext cx="1889760" cy="5179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READINESS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541520" y="5913120"/>
            <a:ext cx="1889760" cy="51795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CAPACITY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797040" y="5913120"/>
            <a:ext cx="1889760" cy="5179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RESULTS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-5316" y="726480"/>
            <a:ext cx="1828800" cy="6131519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-5316" y="4603637"/>
            <a:ext cx="1828800" cy="2254364"/>
          </a:xfrm>
          <a:prstGeom prst="rect">
            <a:avLst/>
          </a:prstGeom>
          <a:solidFill>
            <a:schemeClr val="accent1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228600" rtlCol="0" anchor="t"/>
          <a:lstStyle/>
          <a:p>
            <a:r>
              <a:rPr lang="en-US" sz="1600" dirty="0" smtClean="0"/>
              <a:t>COASTS</a:t>
            </a:r>
          </a:p>
          <a:p>
            <a:endParaRPr lang="en-US" sz="1600" dirty="0"/>
          </a:p>
          <a:p>
            <a:r>
              <a:rPr lang="en-US" sz="1600" dirty="0" smtClean="0"/>
              <a:t>Seabird Restoration Program</a:t>
            </a:r>
            <a:endParaRPr lang="en-US" sz="1600" dirty="0"/>
          </a:p>
        </p:txBody>
      </p:sp>
      <p:pic>
        <p:nvPicPr>
          <p:cNvPr id="20" name="Picture 19" descr="Working_Lands.png"/>
          <p:cNvPicPr>
            <a:picLocks noChangeAspect="1"/>
          </p:cNvPicPr>
          <p:nvPr/>
        </p:nvPicPr>
        <p:blipFill rotWithShape="1">
          <a:blip r:embed="rId2" cstate="email"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69" b="-85"/>
          <a:stretch/>
        </p:blipFill>
        <p:spPr>
          <a:xfrm>
            <a:off x="-10632" y="1670068"/>
            <a:ext cx="1834116" cy="2933568"/>
          </a:xfrm>
          <a:prstGeom prst="rect">
            <a:avLst/>
          </a:prstGeom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1823484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33835" y="726480"/>
            <a:ext cx="0" cy="6131521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1670068"/>
            <a:ext cx="182348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4597442"/>
            <a:ext cx="18288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00347" y="932052"/>
            <a:ext cx="658144" cy="454621"/>
            <a:chOff x="-347663" y="2259013"/>
            <a:chExt cx="790576" cy="546100"/>
          </a:xfrm>
        </p:grpSpPr>
        <p:sp>
          <p:nvSpPr>
            <p:cNvPr id="26" name="AutoShape 24"/>
            <p:cNvSpPr>
              <a:spLocks noChangeAspect="1" noChangeArrowheads="1" noTextEdit="1"/>
            </p:cNvSpPr>
            <p:nvPr/>
          </p:nvSpPr>
          <p:spPr bwMode="auto">
            <a:xfrm>
              <a:off x="-347663" y="2259013"/>
              <a:ext cx="790576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-347663" y="2744788"/>
              <a:ext cx="346075" cy="60325"/>
            </a:xfrm>
            <a:custGeom>
              <a:avLst/>
              <a:gdLst>
                <a:gd name="T0" fmla="*/ 210 w 218"/>
                <a:gd name="T1" fmla="*/ 8 h 38"/>
                <a:gd name="T2" fmla="*/ 202 w 218"/>
                <a:gd name="T3" fmla="*/ 12 h 38"/>
                <a:gd name="T4" fmla="*/ 200 w 218"/>
                <a:gd name="T5" fmla="*/ 12 h 38"/>
                <a:gd name="T6" fmla="*/ 190 w 218"/>
                <a:gd name="T7" fmla="*/ 16 h 38"/>
                <a:gd name="T8" fmla="*/ 166 w 218"/>
                <a:gd name="T9" fmla="*/ 22 h 38"/>
                <a:gd name="T10" fmla="*/ 152 w 218"/>
                <a:gd name="T11" fmla="*/ 24 h 38"/>
                <a:gd name="T12" fmla="*/ 128 w 218"/>
                <a:gd name="T13" fmla="*/ 20 h 38"/>
                <a:gd name="T14" fmla="*/ 106 w 218"/>
                <a:gd name="T15" fmla="*/ 12 h 38"/>
                <a:gd name="T16" fmla="*/ 94 w 218"/>
                <a:gd name="T17" fmla="*/ 8 h 38"/>
                <a:gd name="T18" fmla="*/ 70 w 218"/>
                <a:gd name="T19" fmla="*/ 0 h 38"/>
                <a:gd name="T20" fmla="*/ 58 w 218"/>
                <a:gd name="T21" fmla="*/ 0 h 38"/>
                <a:gd name="T22" fmla="*/ 32 w 218"/>
                <a:gd name="T23" fmla="*/ 4 h 38"/>
                <a:gd name="T24" fmla="*/ 10 w 218"/>
                <a:gd name="T25" fmla="*/ 12 h 38"/>
                <a:gd name="T26" fmla="*/ 4 w 218"/>
                <a:gd name="T27" fmla="*/ 16 h 38"/>
                <a:gd name="T28" fmla="*/ 0 w 218"/>
                <a:gd name="T29" fmla="*/ 22 h 38"/>
                <a:gd name="T30" fmla="*/ 0 w 218"/>
                <a:gd name="T31" fmla="*/ 24 h 38"/>
                <a:gd name="T32" fmla="*/ 6 w 218"/>
                <a:gd name="T33" fmla="*/ 26 h 38"/>
                <a:gd name="T34" fmla="*/ 10 w 218"/>
                <a:gd name="T35" fmla="*/ 26 h 38"/>
                <a:gd name="T36" fmla="*/ 32 w 218"/>
                <a:gd name="T37" fmla="*/ 18 h 38"/>
                <a:gd name="T38" fmla="*/ 58 w 218"/>
                <a:gd name="T39" fmla="*/ 14 h 38"/>
                <a:gd name="T40" fmla="*/ 70 w 218"/>
                <a:gd name="T41" fmla="*/ 14 h 38"/>
                <a:gd name="T42" fmla="*/ 94 w 218"/>
                <a:gd name="T43" fmla="*/ 20 h 38"/>
                <a:gd name="T44" fmla="*/ 106 w 218"/>
                <a:gd name="T45" fmla="*/ 26 h 38"/>
                <a:gd name="T46" fmla="*/ 128 w 218"/>
                <a:gd name="T47" fmla="*/ 34 h 38"/>
                <a:gd name="T48" fmla="*/ 152 w 218"/>
                <a:gd name="T49" fmla="*/ 38 h 38"/>
                <a:gd name="T50" fmla="*/ 166 w 218"/>
                <a:gd name="T51" fmla="*/ 36 h 38"/>
                <a:gd name="T52" fmla="*/ 190 w 218"/>
                <a:gd name="T53" fmla="*/ 30 h 38"/>
                <a:gd name="T54" fmla="*/ 200 w 218"/>
                <a:gd name="T55" fmla="*/ 26 h 38"/>
                <a:gd name="T56" fmla="*/ 210 w 218"/>
                <a:gd name="T57" fmla="*/ 22 h 38"/>
                <a:gd name="T58" fmla="*/ 212 w 218"/>
                <a:gd name="T59" fmla="*/ 20 h 38"/>
                <a:gd name="T60" fmla="*/ 218 w 218"/>
                <a:gd name="T61" fmla="*/ 4 h 38"/>
                <a:gd name="T62" fmla="*/ 212 w 218"/>
                <a:gd name="T63" fmla="*/ 8 h 38"/>
                <a:gd name="T64" fmla="*/ 210 w 218"/>
                <a:gd name="T6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" h="38">
                  <a:moveTo>
                    <a:pt x="210" y="8"/>
                  </a:moveTo>
                  <a:lnTo>
                    <a:pt x="210" y="8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190" y="16"/>
                  </a:lnTo>
                  <a:lnTo>
                    <a:pt x="178" y="20"/>
                  </a:lnTo>
                  <a:lnTo>
                    <a:pt x="166" y="22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40" y="22"/>
                  </a:lnTo>
                  <a:lnTo>
                    <a:pt x="128" y="20"/>
                  </a:lnTo>
                  <a:lnTo>
                    <a:pt x="116" y="16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94" y="8"/>
                  </a:lnTo>
                  <a:lnTo>
                    <a:pt x="82" y="4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0" y="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0"/>
                  </a:lnTo>
                  <a:lnTo>
                    <a:pt x="32" y="18"/>
                  </a:lnTo>
                  <a:lnTo>
                    <a:pt x="44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70" y="14"/>
                  </a:lnTo>
                  <a:lnTo>
                    <a:pt x="82" y="18"/>
                  </a:lnTo>
                  <a:lnTo>
                    <a:pt x="94" y="20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16" y="30"/>
                  </a:lnTo>
                  <a:lnTo>
                    <a:pt x="128" y="34"/>
                  </a:lnTo>
                  <a:lnTo>
                    <a:pt x="140" y="36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66" y="36"/>
                  </a:lnTo>
                  <a:lnTo>
                    <a:pt x="178" y="34"/>
                  </a:lnTo>
                  <a:lnTo>
                    <a:pt x="190" y="30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2" y="20"/>
                  </a:lnTo>
                  <a:lnTo>
                    <a:pt x="212" y="20"/>
                  </a:lnTo>
                  <a:lnTo>
                    <a:pt x="218" y="18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87313" y="2744788"/>
              <a:ext cx="355600" cy="60325"/>
            </a:xfrm>
            <a:custGeom>
              <a:avLst/>
              <a:gdLst>
                <a:gd name="T0" fmla="*/ 214 w 224"/>
                <a:gd name="T1" fmla="*/ 12 h 38"/>
                <a:gd name="T2" fmla="*/ 192 w 224"/>
                <a:gd name="T3" fmla="*/ 4 h 38"/>
                <a:gd name="T4" fmla="*/ 166 w 224"/>
                <a:gd name="T5" fmla="*/ 0 h 38"/>
                <a:gd name="T6" fmla="*/ 152 w 224"/>
                <a:gd name="T7" fmla="*/ 0 h 38"/>
                <a:gd name="T8" fmla="*/ 128 w 224"/>
                <a:gd name="T9" fmla="*/ 8 h 38"/>
                <a:gd name="T10" fmla="*/ 118 w 224"/>
                <a:gd name="T11" fmla="*/ 12 h 38"/>
                <a:gd name="T12" fmla="*/ 96 w 224"/>
                <a:gd name="T13" fmla="*/ 20 h 38"/>
                <a:gd name="T14" fmla="*/ 70 w 224"/>
                <a:gd name="T15" fmla="*/ 24 h 38"/>
                <a:gd name="T16" fmla="*/ 58 w 224"/>
                <a:gd name="T17" fmla="*/ 22 h 38"/>
                <a:gd name="T18" fmla="*/ 32 w 224"/>
                <a:gd name="T19" fmla="*/ 16 h 38"/>
                <a:gd name="T20" fmla="*/ 22 w 224"/>
                <a:gd name="T21" fmla="*/ 12 h 38"/>
                <a:gd name="T22" fmla="*/ 22 w 224"/>
                <a:gd name="T23" fmla="*/ 12 h 38"/>
                <a:gd name="T24" fmla="*/ 12 w 224"/>
                <a:gd name="T25" fmla="*/ 8 h 38"/>
                <a:gd name="T26" fmla="*/ 12 w 224"/>
                <a:gd name="T27" fmla="*/ 8 h 38"/>
                <a:gd name="T28" fmla="*/ 4 w 224"/>
                <a:gd name="T29" fmla="*/ 4 h 38"/>
                <a:gd name="T30" fmla="*/ 0 w 224"/>
                <a:gd name="T31" fmla="*/ 4 h 38"/>
                <a:gd name="T32" fmla="*/ 0 w 224"/>
                <a:gd name="T33" fmla="*/ 18 h 38"/>
                <a:gd name="T34" fmla="*/ 4 w 224"/>
                <a:gd name="T35" fmla="*/ 18 h 38"/>
                <a:gd name="T36" fmla="*/ 12 w 224"/>
                <a:gd name="T37" fmla="*/ 20 h 38"/>
                <a:gd name="T38" fmla="*/ 12 w 224"/>
                <a:gd name="T39" fmla="*/ 22 h 38"/>
                <a:gd name="T40" fmla="*/ 22 w 224"/>
                <a:gd name="T41" fmla="*/ 26 h 38"/>
                <a:gd name="T42" fmla="*/ 44 w 224"/>
                <a:gd name="T43" fmla="*/ 34 h 38"/>
                <a:gd name="T44" fmla="*/ 70 w 224"/>
                <a:gd name="T45" fmla="*/ 38 h 38"/>
                <a:gd name="T46" fmla="*/ 82 w 224"/>
                <a:gd name="T47" fmla="*/ 36 h 38"/>
                <a:gd name="T48" fmla="*/ 108 w 224"/>
                <a:gd name="T49" fmla="*/ 30 h 38"/>
                <a:gd name="T50" fmla="*/ 118 w 224"/>
                <a:gd name="T51" fmla="*/ 26 h 38"/>
                <a:gd name="T52" fmla="*/ 140 w 224"/>
                <a:gd name="T53" fmla="*/ 18 h 38"/>
                <a:gd name="T54" fmla="*/ 166 w 224"/>
                <a:gd name="T55" fmla="*/ 14 h 38"/>
                <a:gd name="T56" fmla="*/ 178 w 224"/>
                <a:gd name="T57" fmla="*/ 14 h 38"/>
                <a:gd name="T58" fmla="*/ 202 w 224"/>
                <a:gd name="T59" fmla="*/ 20 h 38"/>
                <a:gd name="T60" fmla="*/ 214 w 224"/>
                <a:gd name="T61" fmla="*/ 26 h 38"/>
                <a:gd name="T62" fmla="*/ 220 w 224"/>
                <a:gd name="T63" fmla="*/ 26 h 38"/>
                <a:gd name="T64" fmla="*/ 222 w 224"/>
                <a:gd name="T65" fmla="*/ 24 h 38"/>
                <a:gd name="T66" fmla="*/ 222 w 224"/>
                <a:gd name="T67" fmla="*/ 20 h 38"/>
                <a:gd name="T68" fmla="*/ 214 w 224"/>
                <a:gd name="T69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38">
                  <a:moveTo>
                    <a:pt x="214" y="12"/>
                  </a:moveTo>
                  <a:lnTo>
                    <a:pt x="214" y="12"/>
                  </a:lnTo>
                  <a:lnTo>
                    <a:pt x="202" y="6"/>
                  </a:lnTo>
                  <a:lnTo>
                    <a:pt x="192" y="4"/>
                  </a:lnTo>
                  <a:lnTo>
                    <a:pt x="178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52" y="0"/>
                  </a:lnTo>
                  <a:lnTo>
                    <a:pt x="140" y="4"/>
                  </a:lnTo>
                  <a:lnTo>
                    <a:pt x="128" y="8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08" y="16"/>
                  </a:lnTo>
                  <a:lnTo>
                    <a:pt x="96" y="20"/>
                  </a:lnTo>
                  <a:lnTo>
                    <a:pt x="82" y="22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58" y="22"/>
                  </a:lnTo>
                  <a:lnTo>
                    <a:pt x="44" y="20"/>
                  </a:lnTo>
                  <a:lnTo>
                    <a:pt x="3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32" y="30"/>
                  </a:lnTo>
                  <a:lnTo>
                    <a:pt x="44" y="34"/>
                  </a:lnTo>
                  <a:lnTo>
                    <a:pt x="58" y="36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82" y="36"/>
                  </a:lnTo>
                  <a:lnTo>
                    <a:pt x="96" y="34"/>
                  </a:lnTo>
                  <a:lnTo>
                    <a:pt x="108" y="30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8" y="20"/>
                  </a:lnTo>
                  <a:lnTo>
                    <a:pt x="140" y="18"/>
                  </a:lnTo>
                  <a:lnTo>
                    <a:pt x="152" y="14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78" y="14"/>
                  </a:lnTo>
                  <a:lnTo>
                    <a:pt x="192" y="18"/>
                  </a:lnTo>
                  <a:lnTo>
                    <a:pt x="202" y="20"/>
                  </a:lnTo>
                  <a:lnTo>
                    <a:pt x="214" y="26"/>
                  </a:lnTo>
                  <a:lnTo>
                    <a:pt x="214" y="26"/>
                  </a:lnTo>
                  <a:lnTo>
                    <a:pt x="218" y="26"/>
                  </a:lnTo>
                  <a:lnTo>
                    <a:pt x="220" y="26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24" y="22"/>
                  </a:lnTo>
                  <a:lnTo>
                    <a:pt x="222" y="20"/>
                  </a:lnTo>
                  <a:lnTo>
                    <a:pt x="220" y="16"/>
                  </a:lnTo>
                  <a:lnTo>
                    <a:pt x="214" y="12"/>
                  </a:lnTo>
                  <a:lnTo>
                    <a:pt x="2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-338138" y="2259013"/>
              <a:ext cx="638176" cy="546100"/>
            </a:xfrm>
            <a:custGeom>
              <a:avLst/>
              <a:gdLst>
                <a:gd name="T0" fmla="*/ 402 w 402"/>
                <a:gd name="T1" fmla="*/ 192 h 344"/>
                <a:gd name="T2" fmla="*/ 148 w 402"/>
                <a:gd name="T3" fmla="*/ 8 h 344"/>
                <a:gd name="T4" fmla="*/ 140 w 402"/>
                <a:gd name="T5" fmla="*/ 4 h 344"/>
                <a:gd name="T6" fmla="*/ 132 w 402"/>
                <a:gd name="T7" fmla="*/ 0 h 344"/>
                <a:gd name="T8" fmla="*/ 116 w 402"/>
                <a:gd name="T9" fmla="*/ 0 h 344"/>
                <a:gd name="T10" fmla="*/ 104 w 402"/>
                <a:gd name="T11" fmla="*/ 6 h 344"/>
                <a:gd name="T12" fmla="*/ 88 w 402"/>
                <a:gd name="T13" fmla="*/ 20 h 344"/>
                <a:gd name="T14" fmla="*/ 84 w 402"/>
                <a:gd name="T15" fmla="*/ 26 h 344"/>
                <a:gd name="T16" fmla="*/ 84 w 402"/>
                <a:gd name="T17" fmla="*/ 30 h 344"/>
                <a:gd name="T18" fmla="*/ 80 w 402"/>
                <a:gd name="T19" fmla="*/ 40 h 344"/>
                <a:gd name="T20" fmla="*/ 72 w 402"/>
                <a:gd name="T21" fmla="*/ 48 h 344"/>
                <a:gd name="T22" fmla="*/ 32 w 402"/>
                <a:gd name="T23" fmla="*/ 80 h 344"/>
                <a:gd name="T24" fmla="*/ 2 w 402"/>
                <a:gd name="T25" fmla="*/ 100 h 344"/>
                <a:gd name="T26" fmla="*/ 0 w 402"/>
                <a:gd name="T27" fmla="*/ 104 h 344"/>
                <a:gd name="T28" fmla="*/ 2 w 402"/>
                <a:gd name="T29" fmla="*/ 106 h 344"/>
                <a:gd name="T30" fmla="*/ 86 w 402"/>
                <a:gd name="T31" fmla="*/ 60 h 344"/>
                <a:gd name="T32" fmla="*/ 92 w 402"/>
                <a:gd name="T33" fmla="*/ 68 h 344"/>
                <a:gd name="T34" fmla="*/ 106 w 402"/>
                <a:gd name="T35" fmla="*/ 80 h 344"/>
                <a:gd name="T36" fmla="*/ 116 w 402"/>
                <a:gd name="T37" fmla="*/ 82 h 344"/>
                <a:gd name="T38" fmla="*/ 114 w 402"/>
                <a:gd name="T39" fmla="*/ 84 h 344"/>
                <a:gd name="T40" fmla="*/ 114 w 402"/>
                <a:gd name="T41" fmla="*/ 108 h 344"/>
                <a:gd name="T42" fmla="*/ 118 w 402"/>
                <a:gd name="T43" fmla="*/ 130 h 344"/>
                <a:gd name="T44" fmla="*/ 140 w 402"/>
                <a:gd name="T45" fmla="*/ 170 h 344"/>
                <a:gd name="T46" fmla="*/ 180 w 402"/>
                <a:gd name="T47" fmla="*/ 204 h 344"/>
                <a:gd name="T48" fmla="*/ 232 w 402"/>
                <a:gd name="T49" fmla="*/ 226 h 344"/>
                <a:gd name="T50" fmla="*/ 232 w 402"/>
                <a:gd name="T51" fmla="*/ 336 h 344"/>
                <a:gd name="T52" fmla="*/ 234 w 402"/>
                <a:gd name="T53" fmla="*/ 342 h 344"/>
                <a:gd name="T54" fmla="*/ 240 w 402"/>
                <a:gd name="T55" fmla="*/ 344 h 344"/>
                <a:gd name="T56" fmla="*/ 244 w 402"/>
                <a:gd name="T57" fmla="*/ 344 h 344"/>
                <a:gd name="T58" fmla="*/ 248 w 402"/>
                <a:gd name="T59" fmla="*/ 338 h 344"/>
                <a:gd name="T60" fmla="*/ 248 w 402"/>
                <a:gd name="T61" fmla="*/ 230 h 344"/>
                <a:gd name="T62" fmla="*/ 252 w 402"/>
                <a:gd name="T63" fmla="*/ 230 h 344"/>
                <a:gd name="T64" fmla="*/ 274 w 402"/>
                <a:gd name="T65" fmla="*/ 234 h 344"/>
                <a:gd name="T66" fmla="*/ 318 w 402"/>
                <a:gd name="T67" fmla="*/ 232 h 344"/>
                <a:gd name="T68" fmla="*/ 356 w 402"/>
                <a:gd name="T69" fmla="*/ 220 h 344"/>
                <a:gd name="T70" fmla="*/ 388 w 402"/>
                <a:gd name="T71" fmla="*/ 202 h 344"/>
                <a:gd name="T72" fmla="*/ 402 w 402"/>
                <a:gd name="T73" fmla="*/ 192 h 344"/>
                <a:gd name="T74" fmla="*/ 116 w 402"/>
                <a:gd name="T75" fmla="*/ 46 h 344"/>
                <a:gd name="T76" fmla="*/ 110 w 402"/>
                <a:gd name="T77" fmla="*/ 42 h 344"/>
                <a:gd name="T78" fmla="*/ 108 w 402"/>
                <a:gd name="T79" fmla="*/ 36 h 344"/>
                <a:gd name="T80" fmla="*/ 110 w 402"/>
                <a:gd name="T81" fmla="*/ 34 h 344"/>
                <a:gd name="T82" fmla="*/ 114 w 402"/>
                <a:gd name="T83" fmla="*/ 30 h 344"/>
                <a:gd name="T84" fmla="*/ 118 w 402"/>
                <a:gd name="T85" fmla="*/ 30 h 344"/>
                <a:gd name="T86" fmla="*/ 124 w 402"/>
                <a:gd name="T87" fmla="*/ 34 h 344"/>
                <a:gd name="T88" fmla="*/ 124 w 402"/>
                <a:gd name="T89" fmla="*/ 40 h 344"/>
                <a:gd name="T90" fmla="*/ 124 w 402"/>
                <a:gd name="T91" fmla="*/ 42 h 344"/>
                <a:gd name="T92" fmla="*/ 118 w 402"/>
                <a:gd name="T93" fmla="*/ 46 h 344"/>
                <a:gd name="T94" fmla="*/ 116 w 402"/>
                <a:gd name="T95" fmla="*/ 4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2" h="344">
                  <a:moveTo>
                    <a:pt x="402" y="192"/>
                  </a:moveTo>
                  <a:lnTo>
                    <a:pt x="402" y="192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0" y="4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6" y="0"/>
                  </a:lnTo>
                  <a:lnTo>
                    <a:pt x="110" y="2"/>
                  </a:lnTo>
                  <a:lnTo>
                    <a:pt x="104" y="6"/>
                  </a:lnTo>
                  <a:lnTo>
                    <a:pt x="92" y="14"/>
                  </a:lnTo>
                  <a:lnTo>
                    <a:pt x="88" y="20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0" y="40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56" y="62"/>
                  </a:lnTo>
                  <a:lnTo>
                    <a:pt x="32" y="8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6"/>
                  </a:lnTo>
                  <a:lnTo>
                    <a:pt x="4" y="104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92" y="68"/>
                  </a:lnTo>
                  <a:lnTo>
                    <a:pt x="98" y="74"/>
                  </a:lnTo>
                  <a:lnTo>
                    <a:pt x="106" y="80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14" y="108"/>
                  </a:lnTo>
                  <a:lnTo>
                    <a:pt x="116" y="118"/>
                  </a:lnTo>
                  <a:lnTo>
                    <a:pt x="118" y="130"/>
                  </a:lnTo>
                  <a:lnTo>
                    <a:pt x="128" y="150"/>
                  </a:lnTo>
                  <a:lnTo>
                    <a:pt x="140" y="170"/>
                  </a:lnTo>
                  <a:lnTo>
                    <a:pt x="158" y="188"/>
                  </a:lnTo>
                  <a:lnTo>
                    <a:pt x="180" y="204"/>
                  </a:lnTo>
                  <a:lnTo>
                    <a:pt x="204" y="216"/>
                  </a:lnTo>
                  <a:lnTo>
                    <a:pt x="232" y="226"/>
                  </a:lnTo>
                  <a:lnTo>
                    <a:pt x="232" y="336"/>
                  </a:lnTo>
                  <a:lnTo>
                    <a:pt x="232" y="336"/>
                  </a:lnTo>
                  <a:lnTo>
                    <a:pt x="232" y="338"/>
                  </a:lnTo>
                  <a:lnTo>
                    <a:pt x="234" y="342"/>
                  </a:lnTo>
                  <a:lnTo>
                    <a:pt x="236" y="344"/>
                  </a:lnTo>
                  <a:lnTo>
                    <a:pt x="240" y="344"/>
                  </a:lnTo>
                  <a:lnTo>
                    <a:pt x="240" y="344"/>
                  </a:lnTo>
                  <a:lnTo>
                    <a:pt x="244" y="344"/>
                  </a:lnTo>
                  <a:lnTo>
                    <a:pt x="246" y="342"/>
                  </a:lnTo>
                  <a:lnTo>
                    <a:pt x="248" y="338"/>
                  </a:lnTo>
                  <a:lnTo>
                    <a:pt x="248" y="336"/>
                  </a:lnTo>
                  <a:lnTo>
                    <a:pt x="248" y="230"/>
                  </a:lnTo>
                  <a:lnTo>
                    <a:pt x="248" y="230"/>
                  </a:lnTo>
                  <a:lnTo>
                    <a:pt x="252" y="230"/>
                  </a:lnTo>
                  <a:lnTo>
                    <a:pt x="252" y="230"/>
                  </a:lnTo>
                  <a:lnTo>
                    <a:pt x="274" y="234"/>
                  </a:lnTo>
                  <a:lnTo>
                    <a:pt x="296" y="234"/>
                  </a:lnTo>
                  <a:lnTo>
                    <a:pt x="318" y="232"/>
                  </a:lnTo>
                  <a:lnTo>
                    <a:pt x="338" y="228"/>
                  </a:lnTo>
                  <a:lnTo>
                    <a:pt x="356" y="220"/>
                  </a:lnTo>
                  <a:lnTo>
                    <a:pt x="372" y="212"/>
                  </a:lnTo>
                  <a:lnTo>
                    <a:pt x="388" y="202"/>
                  </a:lnTo>
                  <a:lnTo>
                    <a:pt x="402" y="192"/>
                  </a:lnTo>
                  <a:lnTo>
                    <a:pt x="402" y="192"/>
                  </a:lnTo>
                  <a:close/>
                  <a:moveTo>
                    <a:pt x="116" y="46"/>
                  </a:moveTo>
                  <a:lnTo>
                    <a:pt x="116" y="46"/>
                  </a:lnTo>
                  <a:lnTo>
                    <a:pt x="112" y="44"/>
                  </a:lnTo>
                  <a:lnTo>
                    <a:pt x="110" y="42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10" y="34"/>
                  </a:lnTo>
                  <a:lnTo>
                    <a:pt x="112" y="32"/>
                  </a:lnTo>
                  <a:lnTo>
                    <a:pt x="114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2"/>
                  </a:lnTo>
                  <a:lnTo>
                    <a:pt x="122" y="44"/>
                  </a:lnTo>
                  <a:lnTo>
                    <a:pt x="118" y="46"/>
                  </a:lnTo>
                  <a:lnTo>
                    <a:pt x="116" y="46"/>
                  </a:lnTo>
                  <a:lnTo>
                    <a:pt x="116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87313" y="2693988"/>
              <a:ext cx="333375" cy="60325"/>
            </a:xfrm>
            <a:custGeom>
              <a:avLst/>
              <a:gdLst>
                <a:gd name="T0" fmla="*/ 66 w 210"/>
                <a:gd name="T1" fmla="*/ 22 h 38"/>
                <a:gd name="T2" fmla="*/ 42 w 210"/>
                <a:gd name="T3" fmla="*/ 18 h 38"/>
                <a:gd name="T4" fmla="*/ 20 w 210"/>
                <a:gd name="T5" fmla="*/ 12 h 38"/>
                <a:gd name="T6" fmla="*/ 20 w 210"/>
                <a:gd name="T7" fmla="*/ 10 h 38"/>
                <a:gd name="T8" fmla="*/ 20 w 210"/>
                <a:gd name="T9" fmla="*/ 10 h 38"/>
                <a:gd name="T10" fmla="*/ 10 w 210"/>
                <a:gd name="T11" fmla="*/ 8 h 38"/>
                <a:gd name="T12" fmla="*/ 10 w 210"/>
                <a:gd name="T13" fmla="*/ 6 h 38"/>
                <a:gd name="T14" fmla="*/ 2 w 210"/>
                <a:gd name="T15" fmla="*/ 4 h 38"/>
                <a:gd name="T16" fmla="*/ 0 w 210"/>
                <a:gd name="T17" fmla="*/ 18 h 38"/>
                <a:gd name="T18" fmla="*/ 2 w 210"/>
                <a:gd name="T19" fmla="*/ 20 h 38"/>
                <a:gd name="T20" fmla="*/ 10 w 210"/>
                <a:gd name="T21" fmla="*/ 22 h 38"/>
                <a:gd name="T22" fmla="*/ 10 w 210"/>
                <a:gd name="T23" fmla="*/ 22 h 38"/>
                <a:gd name="T24" fmla="*/ 20 w 210"/>
                <a:gd name="T25" fmla="*/ 26 h 38"/>
                <a:gd name="T26" fmla="*/ 30 w 210"/>
                <a:gd name="T27" fmla="*/ 30 h 38"/>
                <a:gd name="T28" fmla="*/ 54 w 210"/>
                <a:gd name="T29" fmla="*/ 36 h 38"/>
                <a:gd name="T30" fmla="*/ 66 w 210"/>
                <a:gd name="T31" fmla="*/ 38 h 38"/>
                <a:gd name="T32" fmla="*/ 90 w 210"/>
                <a:gd name="T33" fmla="*/ 34 h 38"/>
                <a:gd name="T34" fmla="*/ 112 w 210"/>
                <a:gd name="T35" fmla="*/ 26 h 38"/>
                <a:gd name="T36" fmla="*/ 144 w 210"/>
                <a:gd name="T37" fmla="*/ 16 h 38"/>
                <a:gd name="T38" fmla="*/ 156 w 210"/>
                <a:gd name="T39" fmla="*/ 14 h 38"/>
                <a:gd name="T40" fmla="*/ 180 w 210"/>
                <a:gd name="T41" fmla="*/ 18 h 38"/>
                <a:gd name="T42" fmla="*/ 202 w 210"/>
                <a:gd name="T43" fmla="*/ 26 h 38"/>
                <a:gd name="T44" fmla="*/ 206 w 210"/>
                <a:gd name="T45" fmla="*/ 26 h 38"/>
                <a:gd name="T46" fmla="*/ 210 w 210"/>
                <a:gd name="T47" fmla="*/ 22 h 38"/>
                <a:gd name="T48" fmla="*/ 210 w 210"/>
                <a:gd name="T49" fmla="*/ 18 h 38"/>
                <a:gd name="T50" fmla="*/ 202 w 210"/>
                <a:gd name="T51" fmla="*/ 10 h 38"/>
                <a:gd name="T52" fmla="*/ 192 w 210"/>
                <a:gd name="T53" fmla="*/ 6 h 38"/>
                <a:gd name="T54" fmla="*/ 168 w 210"/>
                <a:gd name="T55" fmla="*/ 0 h 38"/>
                <a:gd name="T56" fmla="*/ 156 w 210"/>
                <a:gd name="T57" fmla="*/ 0 h 38"/>
                <a:gd name="T58" fmla="*/ 132 w 210"/>
                <a:gd name="T59" fmla="*/ 4 h 38"/>
                <a:gd name="T60" fmla="*/ 112 w 210"/>
                <a:gd name="T61" fmla="*/ 12 h 38"/>
                <a:gd name="T62" fmla="*/ 90 w 210"/>
                <a:gd name="T63" fmla="*/ 18 h 38"/>
                <a:gd name="T64" fmla="*/ 66 w 210"/>
                <a:gd name="T65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38">
                  <a:moveTo>
                    <a:pt x="66" y="22"/>
                  </a:moveTo>
                  <a:lnTo>
                    <a:pt x="66" y="22"/>
                  </a:lnTo>
                  <a:lnTo>
                    <a:pt x="54" y="22"/>
                  </a:lnTo>
                  <a:lnTo>
                    <a:pt x="42" y="18"/>
                  </a:lnTo>
                  <a:lnTo>
                    <a:pt x="3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30" y="30"/>
                  </a:lnTo>
                  <a:lnTo>
                    <a:pt x="42" y="34"/>
                  </a:lnTo>
                  <a:lnTo>
                    <a:pt x="54" y="36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78" y="36"/>
                  </a:lnTo>
                  <a:lnTo>
                    <a:pt x="90" y="34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32" y="18"/>
                  </a:lnTo>
                  <a:lnTo>
                    <a:pt x="144" y="16"/>
                  </a:lnTo>
                  <a:lnTo>
                    <a:pt x="156" y="14"/>
                  </a:lnTo>
                  <a:lnTo>
                    <a:pt x="156" y="14"/>
                  </a:lnTo>
                  <a:lnTo>
                    <a:pt x="168" y="16"/>
                  </a:lnTo>
                  <a:lnTo>
                    <a:pt x="180" y="18"/>
                  </a:lnTo>
                  <a:lnTo>
                    <a:pt x="192" y="22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6" y="26"/>
                  </a:lnTo>
                  <a:lnTo>
                    <a:pt x="208" y="26"/>
                  </a:lnTo>
                  <a:lnTo>
                    <a:pt x="210" y="22"/>
                  </a:lnTo>
                  <a:lnTo>
                    <a:pt x="210" y="22"/>
                  </a:lnTo>
                  <a:lnTo>
                    <a:pt x="210" y="18"/>
                  </a:lnTo>
                  <a:lnTo>
                    <a:pt x="208" y="14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192" y="6"/>
                  </a:lnTo>
                  <a:lnTo>
                    <a:pt x="180" y="4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4" y="0"/>
                  </a:lnTo>
                  <a:lnTo>
                    <a:pt x="132" y="4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02" y="16"/>
                  </a:lnTo>
                  <a:lnTo>
                    <a:pt x="90" y="18"/>
                  </a:lnTo>
                  <a:lnTo>
                    <a:pt x="78" y="22"/>
                  </a:lnTo>
                  <a:lnTo>
                    <a:pt x="66" y="22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-328613" y="2693988"/>
              <a:ext cx="327025" cy="60325"/>
            </a:xfrm>
            <a:custGeom>
              <a:avLst/>
              <a:gdLst>
                <a:gd name="T0" fmla="*/ 200 w 206"/>
                <a:gd name="T1" fmla="*/ 8 h 38"/>
                <a:gd name="T2" fmla="*/ 200 w 206"/>
                <a:gd name="T3" fmla="*/ 8 h 38"/>
                <a:gd name="T4" fmla="*/ 192 w 206"/>
                <a:gd name="T5" fmla="*/ 10 h 38"/>
                <a:gd name="T6" fmla="*/ 192 w 206"/>
                <a:gd name="T7" fmla="*/ 10 h 38"/>
                <a:gd name="T8" fmla="*/ 192 w 206"/>
                <a:gd name="T9" fmla="*/ 10 h 38"/>
                <a:gd name="T10" fmla="*/ 190 w 206"/>
                <a:gd name="T11" fmla="*/ 12 h 38"/>
                <a:gd name="T12" fmla="*/ 190 w 206"/>
                <a:gd name="T13" fmla="*/ 12 h 38"/>
                <a:gd name="T14" fmla="*/ 182 w 206"/>
                <a:gd name="T15" fmla="*/ 16 h 38"/>
                <a:gd name="T16" fmla="*/ 170 w 206"/>
                <a:gd name="T17" fmla="*/ 18 h 38"/>
                <a:gd name="T18" fmla="*/ 158 w 206"/>
                <a:gd name="T19" fmla="*/ 22 h 38"/>
                <a:gd name="T20" fmla="*/ 146 w 206"/>
                <a:gd name="T21" fmla="*/ 22 h 38"/>
                <a:gd name="T22" fmla="*/ 146 w 206"/>
                <a:gd name="T23" fmla="*/ 22 h 38"/>
                <a:gd name="T24" fmla="*/ 134 w 206"/>
                <a:gd name="T25" fmla="*/ 22 h 38"/>
                <a:gd name="T26" fmla="*/ 122 w 206"/>
                <a:gd name="T27" fmla="*/ 18 h 38"/>
                <a:gd name="T28" fmla="*/ 100 w 206"/>
                <a:gd name="T29" fmla="*/ 12 h 38"/>
                <a:gd name="T30" fmla="*/ 100 w 206"/>
                <a:gd name="T31" fmla="*/ 12 h 38"/>
                <a:gd name="T32" fmla="*/ 78 w 206"/>
                <a:gd name="T33" fmla="*/ 4 h 38"/>
                <a:gd name="T34" fmla="*/ 66 w 206"/>
                <a:gd name="T35" fmla="*/ 0 h 38"/>
                <a:gd name="T36" fmla="*/ 54 w 206"/>
                <a:gd name="T37" fmla="*/ 0 h 38"/>
                <a:gd name="T38" fmla="*/ 54 w 206"/>
                <a:gd name="T39" fmla="*/ 0 h 38"/>
                <a:gd name="T40" fmla="*/ 42 w 206"/>
                <a:gd name="T41" fmla="*/ 0 h 38"/>
                <a:gd name="T42" fmla="*/ 30 w 206"/>
                <a:gd name="T43" fmla="*/ 4 h 38"/>
                <a:gd name="T44" fmla="*/ 20 w 206"/>
                <a:gd name="T45" fmla="*/ 6 h 38"/>
                <a:gd name="T46" fmla="*/ 10 w 206"/>
                <a:gd name="T47" fmla="*/ 10 h 38"/>
                <a:gd name="T48" fmla="*/ 10 w 206"/>
                <a:gd name="T49" fmla="*/ 10 h 38"/>
                <a:gd name="T50" fmla="*/ 4 w 206"/>
                <a:gd name="T51" fmla="*/ 14 h 38"/>
                <a:gd name="T52" fmla="*/ 0 w 206"/>
                <a:gd name="T53" fmla="*/ 18 h 38"/>
                <a:gd name="T54" fmla="*/ 0 w 206"/>
                <a:gd name="T55" fmla="*/ 22 h 38"/>
                <a:gd name="T56" fmla="*/ 0 w 206"/>
                <a:gd name="T57" fmla="*/ 22 h 38"/>
                <a:gd name="T58" fmla="*/ 2 w 206"/>
                <a:gd name="T59" fmla="*/ 26 h 38"/>
                <a:gd name="T60" fmla="*/ 6 w 206"/>
                <a:gd name="T61" fmla="*/ 28 h 38"/>
                <a:gd name="T62" fmla="*/ 10 w 206"/>
                <a:gd name="T63" fmla="*/ 26 h 38"/>
                <a:gd name="T64" fmla="*/ 10 w 206"/>
                <a:gd name="T65" fmla="*/ 26 h 38"/>
                <a:gd name="T66" fmla="*/ 20 w 206"/>
                <a:gd name="T67" fmla="*/ 22 h 38"/>
                <a:gd name="T68" fmla="*/ 30 w 206"/>
                <a:gd name="T69" fmla="*/ 18 h 38"/>
                <a:gd name="T70" fmla="*/ 42 w 206"/>
                <a:gd name="T71" fmla="*/ 16 h 38"/>
                <a:gd name="T72" fmla="*/ 54 w 206"/>
                <a:gd name="T73" fmla="*/ 14 h 38"/>
                <a:gd name="T74" fmla="*/ 54 w 206"/>
                <a:gd name="T75" fmla="*/ 14 h 38"/>
                <a:gd name="T76" fmla="*/ 66 w 206"/>
                <a:gd name="T77" fmla="*/ 16 h 38"/>
                <a:gd name="T78" fmla="*/ 78 w 206"/>
                <a:gd name="T79" fmla="*/ 18 h 38"/>
                <a:gd name="T80" fmla="*/ 100 w 206"/>
                <a:gd name="T81" fmla="*/ 26 h 38"/>
                <a:gd name="T82" fmla="*/ 100 w 206"/>
                <a:gd name="T83" fmla="*/ 26 h 38"/>
                <a:gd name="T84" fmla="*/ 110 w 206"/>
                <a:gd name="T85" fmla="*/ 30 h 38"/>
                <a:gd name="T86" fmla="*/ 122 w 206"/>
                <a:gd name="T87" fmla="*/ 34 h 38"/>
                <a:gd name="T88" fmla="*/ 134 w 206"/>
                <a:gd name="T89" fmla="*/ 36 h 38"/>
                <a:gd name="T90" fmla="*/ 146 w 206"/>
                <a:gd name="T91" fmla="*/ 38 h 38"/>
                <a:gd name="T92" fmla="*/ 146 w 206"/>
                <a:gd name="T93" fmla="*/ 38 h 38"/>
                <a:gd name="T94" fmla="*/ 158 w 206"/>
                <a:gd name="T95" fmla="*/ 36 h 38"/>
                <a:gd name="T96" fmla="*/ 170 w 206"/>
                <a:gd name="T97" fmla="*/ 34 h 38"/>
                <a:gd name="T98" fmla="*/ 182 w 206"/>
                <a:gd name="T99" fmla="*/ 30 h 38"/>
                <a:gd name="T100" fmla="*/ 190 w 206"/>
                <a:gd name="T101" fmla="*/ 26 h 38"/>
                <a:gd name="T102" fmla="*/ 190 w 206"/>
                <a:gd name="T103" fmla="*/ 26 h 38"/>
                <a:gd name="T104" fmla="*/ 200 w 206"/>
                <a:gd name="T105" fmla="*/ 22 h 38"/>
                <a:gd name="T106" fmla="*/ 200 w 206"/>
                <a:gd name="T107" fmla="*/ 22 h 38"/>
                <a:gd name="T108" fmla="*/ 200 w 206"/>
                <a:gd name="T109" fmla="*/ 22 h 38"/>
                <a:gd name="T110" fmla="*/ 200 w 206"/>
                <a:gd name="T111" fmla="*/ 22 h 38"/>
                <a:gd name="T112" fmla="*/ 206 w 206"/>
                <a:gd name="T113" fmla="*/ 20 h 38"/>
                <a:gd name="T114" fmla="*/ 206 w 206"/>
                <a:gd name="T115" fmla="*/ 6 h 38"/>
                <a:gd name="T116" fmla="*/ 206 w 206"/>
                <a:gd name="T117" fmla="*/ 6 h 38"/>
                <a:gd name="T118" fmla="*/ 200 w 206"/>
                <a:gd name="T119" fmla="*/ 6 h 38"/>
                <a:gd name="T120" fmla="*/ 200 w 206"/>
                <a:gd name="T121" fmla="*/ 6 h 38"/>
                <a:gd name="T122" fmla="*/ 200 w 206"/>
                <a:gd name="T123" fmla="*/ 8 h 38"/>
                <a:gd name="T124" fmla="*/ 200 w 206"/>
                <a:gd name="T12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6" h="38">
                  <a:moveTo>
                    <a:pt x="200" y="8"/>
                  </a:moveTo>
                  <a:lnTo>
                    <a:pt x="200" y="8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82" y="16"/>
                  </a:lnTo>
                  <a:lnTo>
                    <a:pt x="170" y="18"/>
                  </a:lnTo>
                  <a:lnTo>
                    <a:pt x="158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34" y="22"/>
                  </a:lnTo>
                  <a:lnTo>
                    <a:pt x="122" y="1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78" y="4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30" y="4"/>
                  </a:lnTo>
                  <a:lnTo>
                    <a:pt x="20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6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2"/>
                  </a:lnTo>
                  <a:lnTo>
                    <a:pt x="30" y="18"/>
                  </a:lnTo>
                  <a:lnTo>
                    <a:pt x="42" y="16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6" y="16"/>
                  </a:lnTo>
                  <a:lnTo>
                    <a:pt x="78" y="18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10" y="30"/>
                  </a:lnTo>
                  <a:lnTo>
                    <a:pt x="122" y="34"/>
                  </a:lnTo>
                  <a:lnTo>
                    <a:pt x="134" y="36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58" y="36"/>
                  </a:lnTo>
                  <a:lnTo>
                    <a:pt x="170" y="34"/>
                  </a:lnTo>
                  <a:lnTo>
                    <a:pt x="182" y="30"/>
                  </a:lnTo>
                  <a:lnTo>
                    <a:pt x="190" y="26"/>
                  </a:lnTo>
                  <a:lnTo>
                    <a:pt x="190" y="26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206" y="20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200" y="8"/>
                  </a:lnTo>
                  <a:lnTo>
                    <a:pt x="20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68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Highlights of 2016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Seabird Restoration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2016 Seabird Restoration Program Staff &amp; Interns </a:t>
            </a:r>
          </a:p>
          <a:p>
            <a:pPr lvl="1"/>
            <a:r>
              <a:rPr lang="en-US" dirty="0" smtClean="0"/>
              <a:t>10 full time staff</a:t>
            </a:r>
          </a:p>
          <a:p>
            <a:pPr lvl="1"/>
            <a:r>
              <a:rPr lang="en-US" dirty="0" smtClean="0"/>
              <a:t>11 research assistant interns (Bowdoin, Colby, Hobart and William Smith, Texas A&amp;M)</a:t>
            </a:r>
          </a:p>
          <a:p>
            <a:pPr lvl="1"/>
            <a:r>
              <a:rPr lang="en-US" dirty="0" smtClean="0"/>
              <a:t>  8 island supervisors</a:t>
            </a:r>
          </a:p>
          <a:p>
            <a:pPr lvl="1"/>
            <a:r>
              <a:rPr lang="en-US" dirty="0" smtClean="0"/>
              <a:t>  3 International fellows </a:t>
            </a:r>
          </a:p>
          <a:p>
            <a:pPr lvl="1"/>
            <a:r>
              <a:rPr lang="en-US" dirty="0" smtClean="0"/>
              <a:t>  2 education assistant interns</a:t>
            </a:r>
          </a:p>
          <a:p>
            <a:pPr lvl="1"/>
            <a:r>
              <a:rPr lang="en-US" dirty="0" smtClean="0"/>
              <a:t>  2 part time</a:t>
            </a:r>
          </a:p>
          <a:p>
            <a:pPr lvl="1"/>
            <a:r>
              <a:rPr lang="en-US" dirty="0" smtClean="0"/>
              <a:t>  6 seasonal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20 volunteers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8" b="26628"/>
          <a:stretch>
            <a:fillRect/>
          </a:stretch>
        </p:blipFill>
        <p:spPr>
          <a:xfrm>
            <a:off x="-1" y="730251"/>
            <a:ext cx="9144000" cy="2579572"/>
          </a:xfrm>
        </p:spPr>
      </p:pic>
      <p:pic>
        <p:nvPicPr>
          <p:cNvPr id="6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42512" r="484" b="15415"/>
          <a:stretch/>
        </p:blipFill>
        <p:spPr>
          <a:xfrm>
            <a:off x="-1" y="723207"/>
            <a:ext cx="9144000" cy="25866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2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2016 Josephine </a:t>
            </a:r>
            <a:r>
              <a:rPr lang="en-US" dirty="0" err="1" smtClean="0"/>
              <a:t>Herz</a:t>
            </a:r>
            <a:r>
              <a:rPr lang="en-US" dirty="0" smtClean="0"/>
              <a:t> International Fellows</a:t>
            </a:r>
          </a:p>
          <a:p>
            <a:pPr lvl="1"/>
            <a:r>
              <a:rPr lang="en-US" dirty="0" smtClean="0"/>
              <a:t>Jonathan dos Santos</a:t>
            </a:r>
          </a:p>
          <a:p>
            <a:pPr lvl="2"/>
            <a:r>
              <a:rPr lang="en-US" dirty="0" smtClean="0"/>
              <a:t>Veterinary Medicine Degree (FPD/SE), College </a:t>
            </a:r>
            <a:r>
              <a:rPr lang="en-US" dirty="0" err="1" smtClean="0"/>
              <a:t>Pio</a:t>
            </a:r>
            <a:r>
              <a:rPr lang="en-US" dirty="0" smtClean="0"/>
              <a:t> </a:t>
            </a:r>
            <a:r>
              <a:rPr lang="en-US" dirty="0" err="1" smtClean="0"/>
              <a:t>Decimo</a:t>
            </a:r>
            <a:r>
              <a:rPr lang="en-US" dirty="0" smtClean="0"/>
              <a:t>, Brazil</a:t>
            </a:r>
          </a:p>
          <a:p>
            <a:pPr lvl="2"/>
            <a:r>
              <a:rPr lang="en-US" dirty="0" smtClean="0"/>
              <a:t>Interned at Foundation for Aquatic Mammals investigating causes of marine mammal stranding.</a:t>
            </a:r>
            <a:endParaRPr lang="en-US" dirty="0"/>
          </a:p>
          <a:p>
            <a:pPr lvl="1"/>
            <a:r>
              <a:rPr lang="en-US" dirty="0" smtClean="0"/>
              <a:t>Fernando Solis</a:t>
            </a:r>
          </a:p>
          <a:p>
            <a:pPr lvl="2"/>
            <a:r>
              <a:rPr lang="en-US" dirty="0" smtClean="0"/>
              <a:t>BSc Biology, Universidad </a:t>
            </a:r>
            <a:r>
              <a:rPr lang="en-US" dirty="0" err="1" smtClean="0"/>
              <a:t>Autonoma</a:t>
            </a:r>
            <a:r>
              <a:rPr lang="en-US" dirty="0" smtClean="0"/>
              <a:t> de Nuevo Leon, Mexico</a:t>
            </a:r>
          </a:p>
          <a:p>
            <a:pPr lvl="2"/>
            <a:r>
              <a:rPr lang="en-US" dirty="0" smtClean="0"/>
              <a:t>Worked for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Ecologia</a:t>
            </a:r>
            <a:r>
              <a:rPr lang="en-US" dirty="0" smtClean="0"/>
              <a:t> y </a:t>
            </a:r>
            <a:r>
              <a:rPr lang="en-US" dirty="0" err="1" smtClean="0"/>
              <a:t>Conservacion</a:t>
            </a:r>
            <a:r>
              <a:rPr lang="en-US" dirty="0" smtClean="0"/>
              <a:t> des Islas preserving the flora and fauna of Mexican Islands.</a:t>
            </a:r>
          </a:p>
          <a:p>
            <a:pPr lvl="1"/>
            <a:r>
              <a:rPr lang="en-US" dirty="0" smtClean="0"/>
              <a:t>Miguel Corrales</a:t>
            </a:r>
          </a:p>
          <a:p>
            <a:pPr lvl="2"/>
            <a:r>
              <a:rPr lang="en-US" dirty="0" smtClean="0"/>
              <a:t>BSc Biology, Universidad </a:t>
            </a:r>
            <a:r>
              <a:rPr lang="en-US" dirty="0" err="1" smtClean="0"/>
              <a:t>Autonoma</a:t>
            </a:r>
            <a:r>
              <a:rPr lang="en-US" dirty="0" smtClean="0"/>
              <a:t> de Sinaloa, Mexico</a:t>
            </a:r>
          </a:p>
          <a:p>
            <a:pPr lvl="2"/>
            <a:r>
              <a:rPr lang="en-US" dirty="0"/>
              <a:t>Worked for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Ecologia</a:t>
            </a:r>
            <a:r>
              <a:rPr lang="en-US" dirty="0"/>
              <a:t> y </a:t>
            </a:r>
            <a:r>
              <a:rPr lang="en-US" dirty="0" err="1"/>
              <a:t>Conservacion</a:t>
            </a:r>
            <a:r>
              <a:rPr lang="en-US" dirty="0"/>
              <a:t> des </a:t>
            </a:r>
            <a:r>
              <a:rPr lang="en-US" dirty="0" smtClean="0"/>
              <a:t>Islas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t="17750" r="23727"/>
          <a:stretch/>
        </p:blipFill>
        <p:spPr>
          <a:xfrm>
            <a:off x="0" y="699426"/>
            <a:ext cx="2654127" cy="30435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9351"/>
            <a:ext cx="2432649" cy="311152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2436812"/>
            <a:ext cx="2047875" cy="261937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5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dubon">
      <a:dk1>
        <a:srgbClr val="262626"/>
      </a:dk1>
      <a:lt1>
        <a:sysClr val="window" lastClr="FFFFFF"/>
      </a:lt1>
      <a:dk2>
        <a:srgbClr val="453028"/>
      </a:dk2>
      <a:lt2>
        <a:srgbClr val="F8F9F4"/>
      </a:lt2>
      <a:accent1>
        <a:srgbClr val="06ABE1"/>
      </a:accent1>
      <a:accent2>
        <a:srgbClr val="E18500"/>
      </a:accent2>
      <a:accent3>
        <a:srgbClr val="91C400"/>
      </a:accent3>
      <a:accent4>
        <a:srgbClr val="CC3F50"/>
      </a:accent4>
      <a:accent5>
        <a:srgbClr val="A9A8AD"/>
      </a:accent5>
      <a:accent6>
        <a:srgbClr val="CFAB35"/>
      </a:accent6>
      <a:hlink>
        <a:srgbClr val="0000FF"/>
      </a:hlink>
      <a:folHlink>
        <a:srgbClr val="800080"/>
      </a:folHlink>
    </a:clrScheme>
    <a:fontScheme name="Audubon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udubon">
      <a:dk1>
        <a:srgbClr val="262626"/>
      </a:dk1>
      <a:lt1>
        <a:sysClr val="window" lastClr="FFFFFF"/>
      </a:lt1>
      <a:dk2>
        <a:srgbClr val="453028"/>
      </a:dk2>
      <a:lt2>
        <a:srgbClr val="F8F9F4"/>
      </a:lt2>
      <a:accent1>
        <a:srgbClr val="06ABE1"/>
      </a:accent1>
      <a:accent2>
        <a:srgbClr val="E18500"/>
      </a:accent2>
      <a:accent3>
        <a:srgbClr val="91C400"/>
      </a:accent3>
      <a:accent4>
        <a:srgbClr val="CC3F50"/>
      </a:accent4>
      <a:accent5>
        <a:srgbClr val="A9A8AD"/>
      </a:accent5>
      <a:accent6>
        <a:srgbClr val="CFAB35"/>
      </a:accent6>
      <a:hlink>
        <a:srgbClr val="0000FF"/>
      </a:hlink>
      <a:folHlink>
        <a:srgbClr val="800080"/>
      </a:folHlink>
    </a:clrScheme>
    <a:fontScheme name="Audubon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C21A395D3B547A9666A722D32174C" ma:contentTypeVersion="3" ma:contentTypeDescription="Create a new document." ma:contentTypeScope="" ma:versionID="2ce2c80d5e9cca2e594b80b3749abe0a">
  <xsd:schema xmlns:xsd="http://www.w3.org/2001/XMLSchema" xmlns:xs="http://www.w3.org/2001/XMLSchema" xmlns:p="http://schemas.microsoft.com/office/2006/metadata/properties" xmlns:ns2="e9e4c878-e3ad-4ee5-b937-70df3e1cc7fe" xmlns:ns3="d55b5340-2bae-4d12-a005-edf05a83d572" targetNamespace="http://schemas.microsoft.com/office/2006/metadata/properties" ma:root="true" ma:fieldsID="d4c4e492fb567c6be827c0735012a3c0" ns2:_="" ns3:_="">
    <xsd:import namespace="e9e4c878-e3ad-4ee5-b937-70df3e1cc7fe"/>
    <xsd:import namespace="d55b5340-2bae-4d12-a005-edf05a83d57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4c878-e3ad-4ee5-b937-70df3e1cc7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b5340-2bae-4d12-a005-edf05a83d57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9e4c878-e3ad-4ee5-b937-70df3e1cc7fe">7SUXFNCRWVX5-175-42</_dlc_DocId>
    <_dlc_DocIdUrl xmlns="e9e4c878-e3ad-4ee5-b937-70df3e1cc7fe">
      <Url>https://audsoc.sharepoint.com/EngagementPublic/_layouts/15/DocIdRedir.aspx?ID=7SUXFNCRWVX5-175-42</Url>
      <Description>7SUXFNCRWVX5-175-42</Description>
    </_dlc_DocIdUrl>
    <SharedWithUsers xmlns="e9e4c878-e3ad-4ee5-b937-70df3e1cc7fe">
      <UserInfo>
        <DisplayName>Beebe, Andrew</DisplayName>
        <AccountId>1302</AccountId>
        <AccountType/>
      </UserInfo>
    </SharedWithUsers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B77FA0-D299-49E0-9309-624EFB6552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e4c878-e3ad-4ee5-b937-70df3e1cc7fe"/>
    <ds:schemaRef ds:uri="d55b5340-2bae-4d12-a005-edf05a83d5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29DEDB-2792-4E2A-9ECC-0E718F9B6C73}">
  <ds:schemaRefs>
    <ds:schemaRef ds:uri="http://schemas.openxmlformats.org/package/2006/metadata/core-properties"/>
    <ds:schemaRef ds:uri="d55b5340-2bae-4d12-a005-edf05a83d572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e9e4c878-e3ad-4ee5-b937-70df3e1cc7f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0C15C00-3A97-41DE-AC77-D198BF0037B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63A8A4B-0468-4C78-8859-083127B3B2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15638</TotalTime>
  <Words>1922</Words>
  <Application>Microsoft Office PowerPoint</Application>
  <PresentationFormat>On-screen Show (4:3)</PresentationFormat>
  <Paragraphs>512</Paragraphs>
  <Slides>55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1_Office Theme</vt:lpstr>
      <vt:lpstr>Seabird Advisory Council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 of 2016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Report 2015-2016 </vt:lpstr>
      <vt:lpstr>PowerPoint Presentation</vt:lpstr>
      <vt:lpstr>PowerPoint Presentation</vt:lpstr>
      <vt:lpstr>PowerPoint Presentation</vt:lpstr>
      <vt:lpstr>PowerPoint Presentation</vt:lpstr>
      <vt:lpstr>Feasibility &amp; Planning Update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</vt:vector>
  </TitlesOfParts>
  <Company>Marktime 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Schulp</dc:creator>
  <cp:lastModifiedBy>Stephen W. Kress</cp:lastModifiedBy>
  <cp:revision>225</cp:revision>
  <cp:lastPrinted>2016-08-16T23:58:56Z</cp:lastPrinted>
  <dcterms:created xsi:type="dcterms:W3CDTF">2014-08-13T15:20:23Z</dcterms:created>
  <dcterms:modified xsi:type="dcterms:W3CDTF">2016-08-24T03:07:01Z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0x0101003D5C21A395D3B547A9666A722D32174C</vt:lpwstr>
  </property>
  <property fmtid="{D5CDD505-2E9C-101B-9397-08002B2CF9AE}" pid="3" name="_dlc_DocIdItemGuid">
    <vt:lpwstr>224e94a5-a846-4fba-a28e-9d47187a8e9d</vt:lpwstr>
  </property>
</Properties>
</file>